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6858000" cy="9906000" type="A4"/>
  <p:notesSz cx="6858000" cy="9144000"/>
  <p:embeddedFontLst>
    <p:embeddedFont>
      <p:font typeface="Arial Rounded MT Bold" panose="020F0704030504030204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Roboto" panose="02000000000000000000"/>
      <p:regular r:id="rId15"/>
      <p:bold r:id="rId16"/>
      <p:italic r:id="rId17"/>
      <p:boldItalic r:id="rId18"/>
    </p:embeddedFont>
    <p:embeddedFont>
      <p:font typeface="United Curriculum" panose="020B0604020202020204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E94E9D-CFCE-C166-F4B7-06218FBC7616}" name="Elizabeth Lupton" initials="EL" userId="S::Elizabeth.Lupton@unitedlearning.org.uk::f1d8bff2-aebb-46ae-b972-0f228aff2aaf" providerId="AD"/>
  <p188:author id="{C833E4BA-E012-CD07-1FD3-0F30CCFF34BF}" name="Charlie Cutler" initials="CC" userId="S::Charlie.Cutler@unitedlearning.org.uk::c5b094de-3707-4aae-994d-70175e9a1467" providerId="AD"/>
  <p188:author id="{6F1D0AED-1E33-5B43-CA73-96135BBBCD4A}" name="Jessica Quinn" initials="JQ" userId="S::Jessica.Quinn@unitedlearning.org.uk::8a95f2e1-9608-4c55-8128-be797539c7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Cutler" initials="CC" lastIdx="15" clrIdx="0">
    <p:extLst>
      <p:ext uri="{19B8F6BF-5375-455C-9EA6-DF929625EA0E}">
        <p15:presenceInfo xmlns:p15="http://schemas.microsoft.com/office/powerpoint/2012/main" userId="S::Charlie.Cutler@unitedlearning.org.uk::c5b094de-3707-4aae-994d-70175e9a1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8F4"/>
    <a:srgbClr val="BFE3EF"/>
    <a:srgbClr val="D4C9C6"/>
    <a:srgbClr val="8C716A"/>
    <a:srgbClr val="B2B2B2"/>
    <a:srgbClr val="C2C2C2"/>
    <a:srgbClr val="808080"/>
    <a:srgbClr val="7FAED8"/>
    <a:srgbClr val="CAC4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554" y="-4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Green" userId="2ae22403-0bc6-4b1d-9370-b23b145e8f61" providerId="ADAL" clId="{9D853278-FE3F-4294-AAD0-31746AD7EDAA}"/>
    <pc:docChg chg="modSld">
      <pc:chgData name="M Green" userId="2ae22403-0bc6-4b1d-9370-b23b145e8f61" providerId="ADAL" clId="{9D853278-FE3F-4294-AAD0-31746AD7EDAA}" dt="2025-05-13T14:34:45.355" v="3" actId="1076"/>
      <pc:docMkLst>
        <pc:docMk/>
      </pc:docMkLst>
      <pc:sldChg chg="modSp mod">
        <pc:chgData name="M Green" userId="2ae22403-0bc6-4b1d-9370-b23b145e8f61" providerId="ADAL" clId="{9D853278-FE3F-4294-AAD0-31746AD7EDAA}" dt="2025-05-13T14:34:45.355" v="3" actId="1076"/>
        <pc:sldMkLst>
          <pc:docMk/>
          <pc:sldMk cId="214332262" sldId="260"/>
        </pc:sldMkLst>
        <pc:spChg chg="mod">
          <ac:chgData name="M Green" userId="2ae22403-0bc6-4b1d-9370-b23b145e8f61" providerId="ADAL" clId="{9D853278-FE3F-4294-AAD0-31746AD7EDAA}" dt="2025-05-13T14:34:45.355" v="3" actId="1076"/>
          <ac:spMkLst>
            <pc:docMk/>
            <pc:sldMk cId="214332262" sldId="260"/>
            <ac:spMk id="33" creationId="{3E571115-8505-63EA-7F37-A11DC8C576C4}"/>
          </ac:spMkLst>
        </pc:spChg>
      </pc:sldChg>
    </pc:docChg>
  </pc:docChgLst>
  <pc:docChgLst>
    <pc:chgData name="Emma Smith" userId="1d0c9923-837d-475e-a96d-1010af806b94" providerId="ADAL" clId="{F3AFB504-0F9F-4ABA-94E4-4EF177335FCE}"/>
    <pc:docChg chg="undo custSel modSld">
      <pc:chgData name="Emma Smith" userId="1d0c9923-837d-475e-a96d-1010af806b94" providerId="ADAL" clId="{F3AFB504-0F9F-4ABA-94E4-4EF177335FCE}" dt="2025-07-01T15:00:10.519" v="421" actId="166"/>
      <pc:docMkLst>
        <pc:docMk/>
      </pc:docMkLst>
      <pc:sldChg chg="addSp delSp modSp">
        <pc:chgData name="Emma Smith" userId="1d0c9923-837d-475e-a96d-1010af806b94" providerId="ADAL" clId="{F3AFB504-0F9F-4ABA-94E4-4EF177335FCE}" dt="2025-07-01T15:00:10.519" v="421" actId="166"/>
        <pc:sldMkLst>
          <pc:docMk/>
          <pc:sldMk cId="214332262" sldId="260"/>
        </pc:sldMkLst>
        <pc:spChg chg="del mod">
          <ac:chgData name="Emma Smith" userId="1d0c9923-837d-475e-a96d-1010af806b94" providerId="ADAL" clId="{F3AFB504-0F9F-4ABA-94E4-4EF177335FCE}" dt="2025-07-01T13:37:44.583" v="288" actId="478"/>
          <ac:spMkLst>
            <pc:docMk/>
            <pc:sldMk cId="214332262" sldId="260"/>
            <ac:spMk id="3" creationId="{C3E1D6E0-40FA-46EE-AC20-6E36E119B31D}"/>
          </ac:spMkLst>
        </pc:spChg>
        <pc:spChg chg="mod">
          <ac:chgData name="Emma Smith" userId="1d0c9923-837d-475e-a96d-1010af806b94" providerId="ADAL" clId="{F3AFB504-0F9F-4ABA-94E4-4EF177335FCE}" dt="2025-07-01T10:53:27.543" v="6" actId="113"/>
          <ac:spMkLst>
            <pc:docMk/>
            <pc:sldMk cId="214332262" sldId="260"/>
            <ac:spMk id="4" creationId="{8EFE07BA-51DE-99B3-4885-EB93DF6088C9}"/>
          </ac:spMkLst>
        </pc:spChg>
        <pc:spChg chg="del mod">
          <ac:chgData name="Emma Smith" userId="1d0c9923-837d-475e-a96d-1010af806b94" providerId="ADAL" clId="{F3AFB504-0F9F-4ABA-94E4-4EF177335FCE}" dt="2025-07-01T13:25:42.583" v="219"/>
          <ac:spMkLst>
            <pc:docMk/>
            <pc:sldMk cId="214332262" sldId="260"/>
            <ac:spMk id="5" creationId="{AD975ED4-B533-4C64-945E-4C17894A6DCF}"/>
          </ac:spMkLst>
        </pc:spChg>
        <pc:spChg chg="add del">
          <ac:chgData name="Emma Smith" userId="1d0c9923-837d-475e-a96d-1010af806b94" providerId="ADAL" clId="{F3AFB504-0F9F-4ABA-94E4-4EF177335FCE}" dt="2025-07-01T14:59:37.496" v="418"/>
          <ac:spMkLst>
            <pc:docMk/>
            <pc:sldMk cId="214332262" sldId="260"/>
            <ac:spMk id="6" creationId="{1B2C9F88-8835-476C-9216-BC09862C82BB}"/>
          </ac:spMkLst>
        </pc:spChg>
        <pc:spChg chg="del mod">
          <ac:chgData name="Emma Smith" userId="1d0c9923-837d-475e-a96d-1010af806b94" providerId="ADAL" clId="{F3AFB504-0F9F-4ABA-94E4-4EF177335FCE}" dt="2025-07-01T13:39:06.096" v="313"/>
          <ac:spMkLst>
            <pc:docMk/>
            <pc:sldMk cId="214332262" sldId="260"/>
            <ac:spMk id="7" creationId="{A0F16F1A-78EF-429E-A474-EB136408DB8B}"/>
          </ac:spMkLst>
        </pc:spChg>
        <pc:spChg chg="add del">
          <ac:chgData name="Emma Smith" userId="1d0c9923-837d-475e-a96d-1010af806b94" providerId="ADAL" clId="{F3AFB504-0F9F-4ABA-94E4-4EF177335FCE}" dt="2025-07-01T14:59:36.324" v="416"/>
          <ac:spMkLst>
            <pc:docMk/>
            <pc:sldMk cId="214332262" sldId="260"/>
            <ac:spMk id="8" creationId="{A6A2882C-16E1-409F-AEBB-0866288A8B3A}"/>
          </ac:spMkLst>
        </pc:spChg>
        <pc:spChg chg="del mod">
          <ac:chgData name="Emma Smith" userId="1d0c9923-837d-475e-a96d-1010af806b94" providerId="ADAL" clId="{F3AFB504-0F9F-4ABA-94E4-4EF177335FCE}" dt="2025-07-01T13:42:26.767" v="349"/>
          <ac:spMkLst>
            <pc:docMk/>
            <pc:sldMk cId="214332262" sldId="260"/>
            <ac:spMk id="11" creationId="{0E623593-4E65-40B8-8FAC-30411DA85D6F}"/>
          </ac:spMkLst>
        </pc:spChg>
        <pc:spChg chg="del mod">
          <ac:chgData name="Emma Smith" userId="1d0c9923-837d-475e-a96d-1010af806b94" providerId="ADAL" clId="{F3AFB504-0F9F-4ABA-94E4-4EF177335FCE}" dt="2025-07-01T14:59:05.691" v="401"/>
          <ac:spMkLst>
            <pc:docMk/>
            <pc:sldMk cId="214332262" sldId="260"/>
            <ac:spMk id="14" creationId="{70199C23-AE8F-4A76-956C-5FF0C7E12449}"/>
          </ac:spMkLst>
        </pc:spChg>
        <pc:spChg chg="del mod">
          <ac:chgData name="Emma Smith" userId="1d0c9923-837d-475e-a96d-1010af806b94" providerId="ADAL" clId="{F3AFB504-0F9F-4ABA-94E4-4EF177335FCE}" dt="2025-07-01T13:37:44.602" v="292"/>
          <ac:spMkLst>
            <pc:docMk/>
            <pc:sldMk cId="214332262" sldId="260"/>
            <ac:spMk id="15" creationId="{125991F5-52F4-2BD1-FE23-A16B68A8E231}"/>
          </ac:spMkLst>
        </pc:spChg>
        <pc:spChg chg="mod">
          <ac:chgData name="Emma Smith" userId="1d0c9923-837d-475e-a96d-1010af806b94" providerId="ADAL" clId="{F3AFB504-0F9F-4ABA-94E4-4EF177335FCE}" dt="2025-07-01T13:24:36.452" v="209" actId="2711"/>
          <ac:spMkLst>
            <pc:docMk/>
            <pc:sldMk cId="214332262" sldId="260"/>
            <ac:spMk id="17" creationId="{16C159C9-7E0C-E0E1-171B-F92C52CCE85D}"/>
          </ac:spMkLst>
        </pc:spChg>
        <pc:spChg chg="del mod">
          <ac:chgData name="Emma Smith" userId="1d0c9923-837d-475e-a96d-1010af806b94" providerId="ADAL" clId="{F3AFB504-0F9F-4ABA-94E4-4EF177335FCE}" dt="2025-07-01T13:39:06.075" v="311" actId="478"/>
          <ac:spMkLst>
            <pc:docMk/>
            <pc:sldMk cId="214332262" sldId="260"/>
            <ac:spMk id="21" creationId="{2A96BE97-F55E-486D-A35A-C4FE7D7053B5}"/>
          </ac:spMkLst>
        </pc:spChg>
        <pc:spChg chg="mod">
          <ac:chgData name="Emma Smith" userId="1d0c9923-837d-475e-a96d-1010af806b94" providerId="ADAL" clId="{F3AFB504-0F9F-4ABA-94E4-4EF177335FCE}" dt="2025-07-01T13:42:02.198" v="342" actId="2711"/>
          <ac:spMkLst>
            <pc:docMk/>
            <pc:sldMk cId="214332262" sldId="260"/>
            <ac:spMk id="24" creationId="{0B5B6676-3ECF-01F8-E499-00D9E971E369}"/>
          </ac:spMkLst>
        </pc:spChg>
        <pc:spChg chg="del mod">
          <ac:chgData name="Emma Smith" userId="1d0c9923-837d-475e-a96d-1010af806b94" providerId="ADAL" clId="{F3AFB504-0F9F-4ABA-94E4-4EF177335FCE}" dt="2025-07-01T13:42:26.748" v="347" actId="478"/>
          <ac:spMkLst>
            <pc:docMk/>
            <pc:sldMk cId="214332262" sldId="260"/>
            <ac:spMk id="25" creationId="{13FA5247-BDE3-DDC6-8591-411080E84264}"/>
          </ac:spMkLst>
        </pc:spChg>
        <pc:spChg chg="del mod">
          <ac:chgData name="Emma Smith" userId="1d0c9923-837d-475e-a96d-1010af806b94" providerId="ADAL" clId="{F3AFB504-0F9F-4ABA-94E4-4EF177335FCE}" dt="2025-07-01T14:59:05.691" v="403"/>
          <ac:spMkLst>
            <pc:docMk/>
            <pc:sldMk cId="214332262" sldId="260"/>
            <ac:spMk id="26" creationId="{1994D5BC-E102-22C1-DD67-602B2A7065F4}"/>
          </ac:spMkLst>
        </pc:spChg>
        <pc:spChg chg="mod">
          <ac:chgData name="Emma Smith" userId="1d0c9923-837d-475e-a96d-1010af806b94" providerId="ADAL" clId="{F3AFB504-0F9F-4ABA-94E4-4EF177335FCE}" dt="2025-07-01T10:53:19.922" v="4" actId="113"/>
          <ac:spMkLst>
            <pc:docMk/>
            <pc:sldMk cId="214332262" sldId="260"/>
            <ac:spMk id="27" creationId="{4E4C3630-767C-4CB6-6256-F9A870309385}"/>
          </ac:spMkLst>
        </pc:spChg>
        <pc:spChg chg="del mod">
          <ac:chgData name="Emma Smith" userId="1d0c9923-837d-475e-a96d-1010af806b94" providerId="ADAL" clId="{F3AFB504-0F9F-4ABA-94E4-4EF177335FCE}" dt="2025-07-01T11:05:48.775" v="51" actId="478"/>
          <ac:spMkLst>
            <pc:docMk/>
            <pc:sldMk cId="214332262" sldId="260"/>
            <ac:spMk id="28" creationId="{138EF9D9-9522-0C61-4894-8BBE96C43D80}"/>
          </ac:spMkLst>
        </pc:spChg>
        <pc:spChg chg="del mod">
          <ac:chgData name="Emma Smith" userId="1d0c9923-837d-475e-a96d-1010af806b94" providerId="ADAL" clId="{F3AFB504-0F9F-4ABA-94E4-4EF177335FCE}" dt="2025-07-01T13:26:32.450" v="227" actId="478"/>
          <ac:spMkLst>
            <pc:docMk/>
            <pc:sldMk cId="214332262" sldId="260"/>
            <ac:spMk id="29" creationId="{4B33AA6E-B8DE-BBFA-464A-3CDF6925458D}"/>
          </ac:spMkLst>
        </pc:spChg>
        <pc:spChg chg="del mod">
          <ac:chgData name="Emma Smith" userId="1d0c9923-837d-475e-a96d-1010af806b94" providerId="ADAL" clId="{F3AFB504-0F9F-4ABA-94E4-4EF177335FCE}" dt="2025-07-01T13:26:53.930" v="231" actId="478"/>
          <ac:spMkLst>
            <pc:docMk/>
            <pc:sldMk cId="214332262" sldId="260"/>
            <ac:spMk id="30" creationId="{8A38E274-09B8-4AE6-9CD7-513210A0EEBE}"/>
          </ac:spMkLst>
        </pc:spChg>
        <pc:spChg chg="del mod">
          <ac:chgData name="Emma Smith" userId="1d0c9923-837d-475e-a96d-1010af806b94" providerId="ADAL" clId="{F3AFB504-0F9F-4ABA-94E4-4EF177335FCE}" dt="2025-07-01T13:31:37.202" v="249"/>
          <ac:spMkLst>
            <pc:docMk/>
            <pc:sldMk cId="214332262" sldId="260"/>
            <ac:spMk id="31" creationId="{31BF6F7D-A9AB-81E7-BD82-B7F874A5D7E5}"/>
          </ac:spMkLst>
        </pc:spChg>
        <pc:spChg chg="del mod">
          <ac:chgData name="Emma Smith" userId="1d0c9923-837d-475e-a96d-1010af806b94" providerId="ADAL" clId="{F3AFB504-0F9F-4ABA-94E4-4EF177335FCE}" dt="2025-07-01T13:31:37.203" v="251"/>
          <ac:spMkLst>
            <pc:docMk/>
            <pc:sldMk cId="214332262" sldId="260"/>
            <ac:spMk id="33" creationId="{3E571115-8505-63EA-7F37-A11DC8C576C4}"/>
          </ac:spMkLst>
        </pc:spChg>
        <pc:spChg chg="del mod">
          <ac:chgData name="Emma Smith" userId="1d0c9923-837d-475e-a96d-1010af806b94" providerId="ADAL" clId="{F3AFB504-0F9F-4ABA-94E4-4EF177335FCE}" dt="2025-07-01T13:34:07.215" v="270"/>
          <ac:spMkLst>
            <pc:docMk/>
            <pc:sldMk cId="214332262" sldId="260"/>
            <ac:spMk id="34" creationId="{7DC65F65-AE58-EC00-22DB-458F64B080B4}"/>
          </ac:spMkLst>
        </pc:spChg>
        <pc:spChg chg="del mod">
          <ac:chgData name="Emma Smith" userId="1d0c9923-837d-475e-a96d-1010af806b94" providerId="ADAL" clId="{F3AFB504-0F9F-4ABA-94E4-4EF177335FCE}" dt="2025-07-01T13:43:18.658" v="365" actId="478"/>
          <ac:spMkLst>
            <pc:docMk/>
            <pc:sldMk cId="214332262" sldId="260"/>
            <ac:spMk id="35" creationId="{337DD63C-ADBD-9B34-333F-76F61E6241CB}"/>
          </ac:spMkLst>
        </pc:spChg>
        <pc:spChg chg="del mod">
          <ac:chgData name="Emma Smith" userId="1d0c9923-837d-475e-a96d-1010af806b94" providerId="ADAL" clId="{F3AFB504-0F9F-4ABA-94E4-4EF177335FCE}" dt="2025-07-01T14:59:05.691" v="405"/>
          <ac:spMkLst>
            <pc:docMk/>
            <pc:sldMk cId="214332262" sldId="260"/>
            <ac:spMk id="37" creationId="{0A8BFA9A-59B2-3504-4252-650CB47619D5}"/>
          </ac:spMkLst>
        </pc:spChg>
        <pc:spChg chg="del mod">
          <ac:chgData name="Emma Smith" userId="1d0c9923-837d-475e-a96d-1010af806b94" providerId="ADAL" clId="{F3AFB504-0F9F-4ABA-94E4-4EF177335FCE}" dt="2025-07-01T14:59:05.691" v="407"/>
          <ac:spMkLst>
            <pc:docMk/>
            <pc:sldMk cId="214332262" sldId="260"/>
            <ac:spMk id="38" creationId="{86AA21C2-15AA-18BC-72AB-6E1AF06E177D}"/>
          </ac:spMkLst>
        </pc:spChg>
        <pc:spChg chg="del mod">
          <ac:chgData name="Emma Smith" userId="1d0c9923-837d-475e-a96d-1010af806b94" providerId="ADAL" clId="{F3AFB504-0F9F-4ABA-94E4-4EF177335FCE}" dt="2025-07-01T14:59:05.707" v="409"/>
          <ac:spMkLst>
            <pc:docMk/>
            <pc:sldMk cId="214332262" sldId="260"/>
            <ac:spMk id="39" creationId="{95E9EA2E-7B67-2E3F-3D1F-8E25FC97DFE4}"/>
          </ac:spMkLst>
        </pc:spChg>
        <pc:spChg chg="add del mod">
          <ac:chgData name="Emma Smith" userId="1d0c9923-837d-475e-a96d-1010af806b94" providerId="ADAL" clId="{F3AFB504-0F9F-4ABA-94E4-4EF177335FCE}" dt="2025-07-01T14:59:36.873" v="417" actId="478"/>
          <ac:spMkLst>
            <pc:docMk/>
            <pc:sldMk cId="214332262" sldId="260"/>
            <ac:spMk id="40" creationId="{FD6B8DD7-914E-36AA-5117-0642A1ABA9BD}"/>
          </ac:spMkLst>
        </pc:spChg>
        <pc:spChg chg="mod">
          <ac:chgData name="Emma Smith" userId="1d0c9923-837d-475e-a96d-1010af806b94" providerId="ADAL" clId="{F3AFB504-0F9F-4ABA-94E4-4EF177335FCE}" dt="2025-07-01T14:58:43.456" v="393"/>
          <ac:spMkLst>
            <pc:docMk/>
            <pc:sldMk cId="214332262" sldId="260"/>
            <ac:spMk id="44" creationId="{AF6B58C3-567B-3CD0-D2C0-D09A9129217D}"/>
          </ac:spMkLst>
        </pc:spChg>
        <pc:spChg chg="mod">
          <ac:chgData name="Emma Smith" userId="1d0c9923-837d-475e-a96d-1010af806b94" providerId="ADAL" clId="{F3AFB504-0F9F-4ABA-94E4-4EF177335FCE}" dt="2025-07-01T14:58:55.978" v="397" actId="2711"/>
          <ac:spMkLst>
            <pc:docMk/>
            <pc:sldMk cId="214332262" sldId="260"/>
            <ac:spMk id="45" creationId="{35623785-51D3-D937-FAAF-C6B46CBA2C7F}"/>
          </ac:spMkLst>
        </pc:spChg>
        <pc:spChg chg="mod">
          <ac:chgData name="Emma Smith" userId="1d0c9923-837d-475e-a96d-1010af806b94" providerId="ADAL" clId="{F3AFB504-0F9F-4ABA-94E4-4EF177335FCE}" dt="2025-07-01T14:59:10.924" v="410" actId="1076"/>
          <ac:spMkLst>
            <pc:docMk/>
            <pc:sldMk cId="214332262" sldId="260"/>
            <ac:spMk id="46" creationId="{54D21432-9CFB-F30A-E622-91B0A77763D7}"/>
          </ac:spMkLst>
        </pc:spChg>
        <pc:spChg chg="del mod">
          <ac:chgData name="Emma Smith" userId="1d0c9923-837d-475e-a96d-1010af806b94" providerId="ADAL" clId="{F3AFB504-0F9F-4ABA-94E4-4EF177335FCE}" dt="2025-07-01T13:34:07.220" v="276"/>
          <ac:spMkLst>
            <pc:docMk/>
            <pc:sldMk cId="214332262" sldId="260"/>
            <ac:spMk id="63" creationId="{B5527D6C-C22A-9D9B-B14A-FBEDE7EC0953}"/>
          </ac:spMkLst>
        </pc:spChg>
        <pc:spChg chg="del mod">
          <ac:chgData name="Emma Smith" userId="1d0c9923-837d-475e-a96d-1010af806b94" providerId="ADAL" clId="{F3AFB504-0F9F-4ABA-94E4-4EF177335FCE}" dt="2025-07-01T13:34:07.222" v="278"/>
          <ac:spMkLst>
            <pc:docMk/>
            <pc:sldMk cId="214332262" sldId="260"/>
            <ac:spMk id="64" creationId="{9A1D40A5-8722-7E03-8854-DFCC7EC967C3}"/>
          </ac:spMkLst>
        </pc:spChg>
        <pc:spChg chg="del mod">
          <ac:chgData name="Emma Smith" userId="1d0c9923-837d-475e-a96d-1010af806b94" providerId="ADAL" clId="{F3AFB504-0F9F-4ABA-94E4-4EF177335FCE}" dt="2025-07-01T13:34:07.211" v="268" actId="478"/>
          <ac:spMkLst>
            <pc:docMk/>
            <pc:sldMk cId="214332262" sldId="260"/>
            <ac:spMk id="65" creationId="{850144CB-6D60-C2FB-3F3C-12501C1DCBAA}"/>
          </ac:spMkLst>
        </pc:spChg>
        <pc:spChg chg="del mod">
          <ac:chgData name="Emma Smith" userId="1d0c9923-837d-475e-a96d-1010af806b94" providerId="ADAL" clId="{F3AFB504-0F9F-4ABA-94E4-4EF177335FCE}" dt="2025-07-01T13:34:07.217" v="272"/>
          <ac:spMkLst>
            <pc:docMk/>
            <pc:sldMk cId="214332262" sldId="260"/>
            <ac:spMk id="90" creationId="{A81FFC16-3386-585D-4F92-DB144951F948}"/>
          </ac:spMkLst>
        </pc:spChg>
        <pc:spChg chg="add mod">
          <ac:chgData name="Emma Smith" userId="1d0c9923-837d-475e-a96d-1010af806b94" providerId="ADAL" clId="{F3AFB504-0F9F-4ABA-94E4-4EF177335FCE}" dt="2025-07-01T13:37:29.879" v="287" actId="1076"/>
          <ac:spMkLst>
            <pc:docMk/>
            <pc:sldMk cId="214332262" sldId="260"/>
            <ac:spMk id="95" creationId="{37336596-64B6-4010-8EAA-DEE142BF53EF}"/>
          </ac:spMkLst>
        </pc:spChg>
        <pc:spChg chg="del mod">
          <ac:chgData name="Emma Smith" userId="1d0c9923-837d-475e-a96d-1010af806b94" providerId="ADAL" clId="{F3AFB504-0F9F-4ABA-94E4-4EF177335FCE}" dt="2025-07-01T13:37:44.596" v="290"/>
          <ac:spMkLst>
            <pc:docMk/>
            <pc:sldMk cId="214332262" sldId="260"/>
            <ac:spMk id="98" creationId="{D8C67065-4C92-D580-06ED-8C3199E49EF0}"/>
          </ac:spMkLst>
        </pc:spChg>
        <pc:spChg chg="del mod">
          <ac:chgData name="Emma Smith" userId="1d0c9923-837d-475e-a96d-1010af806b94" providerId="ADAL" clId="{F3AFB504-0F9F-4ABA-94E4-4EF177335FCE}" dt="2025-07-01T13:38:10.835" v="299"/>
          <ac:spMkLst>
            <pc:docMk/>
            <pc:sldMk cId="214332262" sldId="260"/>
            <ac:spMk id="101" creationId="{B64B9985-43EF-5B4A-0446-2E12C4C632C9}"/>
          </ac:spMkLst>
        </pc:spChg>
        <pc:spChg chg="del mod">
          <ac:chgData name="Emma Smith" userId="1d0c9923-837d-475e-a96d-1010af806b94" providerId="ADAL" clId="{F3AFB504-0F9F-4ABA-94E4-4EF177335FCE}" dt="2025-07-01T13:39:49.459" v="321" actId="478"/>
          <ac:spMkLst>
            <pc:docMk/>
            <pc:sldMk cId="214332262" sldId="260"/>
            <ac:spMk id="110" creationId="{954101C7-5615-6D37-7551-BB8F1D803EDA}"/>
          </ac:spMkLst>
        </pc:spChg>
        <pc:spChg chg="mod">
          <ac:chgData name="Emma Smith" userId="1d0c9923-837d-475e-a96d-1010af806b94" providerId="ADAL" clId="{F3AFB504-0F9F-4ABA-94E4-4EF177335FCE}" dt="2025-07-01T13:26:51" v="229"/>
          <ac:spMkLst>
            <pc:docMk/>
            <pc:sldMk cId="214332262" sldId="260"/>
            <ac:spMk id="121" creationId="{711565F3-C635-A964-BD75-42823BF633DA}"/>
          </ac:spMkLst>
        </pc:spChg>
        <pc:spChg chg="mod">
          <ac:chgData name="Emma Smith" userId="1d0c9923-837d-475e-a96d-1010af806b94" providerId="ADAL" clId="{F3AFB504-0F9F-4ABA-94E4-4EF177335FCE}" dt="2025-07-01T13:34:49.895" v="285" actId="404"/>
          <ac:spMkLst>
            <pc:docMk/>
            <pc:sldMk cId="214332262" sldId="260"/>
            <ac:spMk id="122" creationId="{CBD39B57-DF68-ED45-8BCE-0C9352FF172B}"/>
          </ac:spMkLst>
        </pc:spChg>
        <pc:spChg chg="mod">
          <ac:chgData name="Emma Smith" userId="1d0c9923-837d-475e-a96d-1010af806b94" providerId="ADAL" clId="{F3AFB504-0F9F-4ABA-94E4-4EF177335FCE}" dt="2025-07-01T13:27:22.155" v="238" actId="113"/>
          <ac:spMkLst>
            <pc:docMk/>
            <pc:sldMk cId="214332262" sldId="260"/>
            <ac:spMk id="123" creationId="{6AEC20B6-E066-C53F-E6BA-A622AC9E3D8A}"/>
          </ac:spMkLst>
        </pc:spChg>
        <pc:spChg chg="mod">
          <ac:chgData name="Emma Smith" userId="1d0c9923-837d-475e-a96d-1010af806b94" providerId="ADAL" clId="{F3AFB504-0F9F-4ABA-94E4-4EF177335FCE}" dt="2025-07-01T13:33:29.492" v="264" actId="20577"/>
          <ac:spMkLst>
            <pc:docMk/>
            <pc:sldMk cId="214332262" sldId="260"/>
            <ac:spMk id="124" creationId="{390576D4-7294-B8FC-21CA-C3BDFCC27ABA}"/>
          </ac:spMkLst>
        </pc:spChg>
        <pc:spChg chg="mod">
          <ac:chgData name="Emma Smith" userId="1d0c9923-837d-475e-a96d-1010af806b94" providerId="ADAL" clId="{F3AFB504-0F9F-4ABA-94E4-4EF177335FCE}" dt="2025-07-01T13:32:10.355" v="258" actId="20577"/>
          <ac:spMkLst>
            <pc:docMk/>
            <pc:sldMk cId="214332262" sldId="260"/>
            <ac:spMk id="125" creationId="{1BCA902F-5119-0921-DEE9-26AC7D8E49B7}"/>
          </ac:spMkLst>
        </pc:spChg>
        <pc:spChg chg="mod">
          <ac:chgData name="Emma Smith" userId="1d0c9923-837d-475e-a96d-1010af806b94" providerId="ADAL" clId="{F3AFB504-0F9F-4ABA-94E4-4EF177335FCE}" dt="2025-07-01T13:33:46.898" v="266" actId="20577"/>
          <ac:spMkLst>
            <pc:docMk/>
            <pc:sldMk cId="214332262" sldId="260"/>
            <ac:spMk id="126" creationId="{78C6E282-89DD-C13B-2E75-C0B919599CB0}"/>
          </ac:spMkLst>
        </pc:spChg>
        <pc:spChg chg="mod">
          <ac:chgData name="Emma Smith" userId="1d0c9923-837d-475e-a96d-1010af806b94" providerId="ADAL" clId="{F3AFB504-0F9F-4ABA-94E4-4EF177335FCE}" dt="2025-07-01T13:32:14.628" v="259" actId="20577"/>
          <ac:spMkLst>
            <pc:docMk/>
            <pc:sldMk cId="214332262" sldId="260"/>
            <ac:spMk id="127" creationId="{DC13BB25-958C-A1D1-2775-A3F460D97113}"/>
          </ac:spMkLst>
        </pc:spChg>
        <pc:spChg chg="mod">
          <ac:chgData name="Emma Smith" userId="1d0c9923-837d-475e-a96d-1010af806b94" providerId="ADAL" clId="{F3AFB504-0F9F-4ABA-94E4-4EF177335FCE}" dt="2025-07-01T11:17:23.968" v="151" actId="113"/>
          <ac:spMkLst>
            <pc:docMk/>
            <pc:sldMk cId="214332262" sldId="260"/>
            <ac:spMk id="128" creationId="{AFC964DF-70F9-C628-49F7-923D42A22D5E}"/>
          </ac:spMkLst>
        </pc:spChg>
        <pc:spChg chg="mod">
          <ac:chgData name="Emma Smith" userId="1d0c9923-837d-475e-a96d-1010af806b94" providerId="ADAL" clId="{F3AFB504-0F9F-4ABA-94E4-4EF177335FCE}" dt="2025-07-01T11:01:31.429" v="50" actId="122"/>
          <ac:spMkLst>
            <pc:docMk/>
            <pc:sldMk cId="214332262" sldId="260"/>
            <ac:spMk id="130" creationId="{20808E64-75DA-DC3E-CD17-2A551ADC3607}"/>
          </ac:spMkLst>
        </pc:spChg>
        <pc:spChg chg="mod">
          <ac:chgData name="Emma Smith" userId="1d0c9923-837d-475e-a96d-1010af806b94" providerId="ADAL" clId="{F3AFB504-0F9F-4ABA-94E4-4EF177335FCE}" dt="2025-07-01T11:06:06.187" v="67" actId="113"/>
          <ac:spMkLst>
            <pc:docMk/>
            <pc:sldMk cId="214332262" sldId="260"/>
            <ac:spMk id="131" creationId="{84E584B1-F255-7FDE-45CC-FAD4F45D8897}"/>
          </ac:spMkLst>
        </pc:spChg>
        <pc:spChg chg="mod">
          <ac:chgData name="Emma Smith" userId="1d0c9923-837d-475e-a96d-1010af806b94" providerId="ADAL" clId="{F3AFB504-0F9F-4ABA-94E4-4EF177335FCE}" dt="2025-07-01T10:53:08.541" v="2" actId="113"/>
          <ac:spMkLst>
            <pc:docMk/>
            <pc:sldMk cId="214332262" sldId="260"/>
            <ac:spMk id="132" creationId="{EA91C5B5-E3D2-F345-73D8-18937EA7D58A}"/>
          </ac:spMkLst>
        </pc:spChg>
        <pc:spChg chg="mod">
          <ac:chgData name="Emma Smith" userId="1d0c9923-837d-475e-a96d-1010af806b94" providerId="ADAL" clId="{F3AFB504-0F9F-4ABA-94E4-4EF177335FCE}" dt="2025-07-01T11:07:48.069" v="127" actId="113"/>
          <ac:spMkLst>
            <pc:docMk/>
            <pc:sldMk cId="214332262" sldId="260"/>
            <ac:spMk id="133" creationId="{AAB6F752-0654-ABD3-B076-5ADF52407A59}"/>
          </ac:spMkLst>
        </pc:spChg>
        <pc:spChg chg="mod ord">
          <ac:chgData name="Emma Smith" userId="1d0c9923-837d-475e-a96d-1010af806b94" providerId="ADAL" clId="{F3AFB504-0F9F-4ABA-94E4-4EF177335FCE}" dt="2025-07-01T15:00:10.519" v="421" actId="166"/>
          <ac:spMkLst>
            <pc:docMk/>
            <pc:sldMk cId="214332262" sldId="260"/>
            <ac:spMk id="135" creationId="{F64A4AE0-5411-67C8-EE4B-4CF48CD99B66}"/>
          </ac:spMkLst>
        </pc:spChg>
        <pc:spChg chg="mod">
          <ac:chgData name="Emma Smith" userId="1d0c9923-837d-475e-a96d-1010af806b94" providerId="ADAL" clId="{F3AFB504-0F9F-4ABA-94E4-4EF177335FCE}" dt="2025-07-01T13:32:38.889" v="262" actId="1076"/>
          <ac:spMkLst>
            <pc:docMk/>
            <pc:sldMk cId="214332262" sldId="260"/>
            <ac:spMk id="136" creationId="{0D969844-3701-C180-C36C-ABAFAC9A8FF9}"/>
          </ac:spMkLst>
        </pc:spChg>
        <pc:spChg chg="mod">
          <ac:chgData name="Emma Smith" userId="1d0c9923-837d-475e-a96d-1010af806b94" providerId="ADAL" clId="{F3AFB504-0F9F-4ABA-94E4-4EF177335FCE}" dt="2025-07-01T13:32:19.484" v="260" actId="120"/>
          <ac:spMkLst>
            <pc:docMk/>
            <pc:sldMk cId="214332262" sldId="260"/>
            <ac:spMk id="137" creationId="{2353F1D7-B904-C482-0B9D-8565F4E8C91F}"/>
          </ac:spMkLst>
        </pc:spChg>
        <pc:spChg chg="mod">
          <ac:chgData name="Emma Smith" userId="1d0c9923-837d-475e-a96d-1010af806b94" providerId="ADAL" clId="{F3AFB504-0F9F-4ABA-94E4-4EF177335FCE}" dt="2025-07-01T13:34:29.199" v="283"/>
          <ac:spMkLst>
            <pc:docMk/>
            <pc:sldMk cId="214332262" sldId="260"/>
            <ac:spMk id="138" creationId="{04403E56-053E-37E5-2FEE-829EE49B7E52}"/>
          </ac:spMkLst>
        </pc:spChg>
        <pc:spChg chg="mod">
          <ac:chgData name="Emma Smith" userId="1d0c9923-837d-475e-a96d-1010af806b94" providerId="ADAL" clId="{F3AFB504-0F9F-4ABA-94E4-4EF177335FCE}" dt="2025-07-01T13:37:47.354" v="293" actId="20577"/>
          <ac:spMkLst>
            <pc:docMk/>
            <pc:sldMk cId="214332262" sldId="260"/>
            <ac:spMk id="139" creationId="{75CB33A9-4C8D-4C8F-77FC-4A1111B8A9D1}"/>
          </ac:spMkLst>
        </pc:spChg>
        <pc:spChg chg="mod">
          <ac:chgData name="Emma Smith" userId="1d0c9923-837d-475e-a96d-1010af806b94" providerId="ADAL" clId="{F3AFB504-0F9F-4ABA-94E4-4EF177335FCE}" dt="2025-07-01T13:34:09.803" v="279" actId="20577"/>
          <ac:spMkLst>
            <pc:docMk/>
            <pc:sldMk cId="214332262" sldId="260"/>
            <ac:spMk id="142" creationId="{4C19CB4D-96CD-EC6A-AB1C-E3AB61664B95}"/>
          </ac:spMkLst>
        </pc:spChg>
        <pc:spChg chg="mod">
          <ac:chgData name="Emma Smith" userId="1d0c9923-837d-475e-a96d-1010af806b94" providerId="ADAL" clId="{F3AFB504-0F9F-4ABA-94E4-4EF177335FCE}" dt="2025-07-01T11:07:46.102" v="126" actId="1076"/>
          <ac:spMkLst>
            <pc:docMk/>
            <pc:sldMk cId="214332262" sldId="260"/>
            <ac:spMk id="143" creationId="{17B40CC5-BB53-FDA6-3997-08AE100A2C7E}"/>
          </ac:spMkLst>
        </pc:spChg>
        <pc:spChg chg="mod">
          <ac:chgData name="Emma Smith" userId="1d0c9923-837d-475e-a96d-1010af806b94" providerId="ADAL" clId="{F3AFB504-0F9F-4ABA-94E4-4EF177335FCE}" dt="2025-07-01T11:18:38.377" v="163" actId="2711"/>
          <ac:spMkLst>
            <pc:docMk/>
            <pc:sldMk cId="214332262" sldId="260"/>
            <ac:spMk id="144" creationId="{4655296F-A86C-2544-310F-7D74674A5FEC}"/>
          </ac:spMkLst>
        </pc:spChg>
        <pc:spChg chg="mod">
          <ac:chgData name="Emma Smith" userId="1d0c9923-837d-475e-a96d-1010af806b94" providerId="ADAL" clId="{F3AFB504-0F9F-4ABA-94E4-4EF177335FCE}" dt="2025-07-01T13:21:15.065" v="164" actId="120"/>
          <ac:spMkLst>
            <pc:docMk/>
            <pc:sldMk cId="214332262" sldId="260"/>
            <ac:spMk id="147" creationId="{3B305579-5597-E176-5532-02FE5691536E}"/>
          </ac:spMkLst>
        </pc:spChg>
        <pc:spChg chg="mod">
          <ac:chgData name="Emma Smith" userId="1d0c9923-837d-475e-a96d-1010af806b94" providerId="ADAL" clId="{F3AFB504-0F9F-4ABA-94E4-4EF177335FCE}" dt="2025-07-01T13:25:18.581" v="212" actId="2711"/>
          <ac:spMkLst>
            <pc:docMk/>
            <pc:sldMk cId="214332262" sldId="260"/>
            <ac:spMk id="148" creationId="{31F0EC01-BDA5-D702-1CA4-E484FC5662D0}"/>
          </ac:spMkLst>
        </pc:spChg>
        <pc:spChg chg="mod">
          <ac:chgData name="Emma Smith" userId="1d0c9923-837d-475e-a96d-1010af806b94" providerId="ADAL" clId="{F3AFB504-0F9F-4ABA-94E4-4EF177335FCE}" dt="2025-07-01T13:38:09.993" v="297" actId="120"/>
          <ac:spMkLst>
            <pc:docMk/>
            <pc:sldMk cId="214332262" sldId="260"/>
            <ac:spMk id="149" creationId="{1332DC58-DE04-8BE5-ED5F-47C9F3265BB8}"/>
          </ac:spMkLst>
        </pc:spChg>
        <pc:spChg chg="mod">
          <ac:chgData name="Emma Smith" userId="1d0c9923-837d-475e-a96d-1010af806b94" providerId="ADAL" clId="{F3AFB504-0F9F-4ABA-94E4-4EF177335FCE}" dt="2025-07-01T13:25:53.926" v="222" actId="2711"/>
          <ac:spMkLst>
            <pc:docMk/>
            <pc:sldMk cId="214332262" sldId="260"/>
            <ac:spMk id="151" creationId="{95A8AF5E-D0A1-6B95-61FD-291AE07C9651}"/>
          </ac:spMkLst>
        </pc:spChg>
        <pc:spChg chg="mod">
          <ac:chgData name="Emma Smith" userId="1d0c9923-837d-475e-a96d-1010af806b94" providerId="ADAL" clId="{F3AFB504-0F9F-4ABA-94E4-4EF177335FCE}" dt="2025-07-01T13:26:09.248" v="224" actId="2711"/>
          <ac:spMkLst>
            <pc:docMk/>
            <pc:sldMk cId="214332262" sldId="260"/>
            <ac:spMk id="152" creationId="{21686478-099E-8914-22DD-3B2F3D67B09D}"/>
          </ac:spMkLst>
        </pc:spChg>
        <pc:spChg chg="mod">
          <ac:chgData name="Emma Smith" userId="1d0c9923-837d-475e-a96d-1010af806b94" providerId="ADAL" clId="{F3AFB504-0F9F-4ABA-94E4-4EF177335FCE}" dt="2025-07-01T13:38:50.061" v="308"/>
          <ac:spMkLst>
            <pc:docMk/>
            <pc:sldMk cId="214332262" sldId="260"/>
            <ac:spMk id="153" creationId="{4920A445-BC78-2E8E-6D4F-B9AD4093F32B}"/>
          </ac:spMkLst>
        </pc:spChg>
        <pc:spChg chg="mod">
          <ac:chgData name="Emma Smith" userId="1d0c9923-837d-475e-a96d-1010af806b94" providerId="ADAL" clId="{F3AFB504-0F9F-4ABA-94E4-4EF177335FCE}" dt="2025-07-01T13:39:16.695" v="315" actId="20577"/>
          <ac:spMkLst>
            <pc:docMk/>
            <pc:sldMk cId="214332262" sldId="260"/>
            <ac:spMk id="154" creationId="{B10CA8C4-9532-C024-89CD-0680D7EE1D6D}"/>
          </ac:spMkLst>
        </pc:spChg>
        <pc:spChg chg="mod">
          <ac:chgData name="Emma Smith" userId="1d0c9923-837d-475e-a96d-1010af806b94" providerId="ADAL" clId="{F3AFB504-0F9F-4ABA-94E4-4EF177335FCE}" dt="2025-07-01T13:23:17.860" v="203" actId="121"/>
          <ac:spMkLst>
            <pc:docMk/>
            <pc:sldMk cId="214332262" sldId="260"/>
            <ac:spMk id="156" creationId="{DD520B30-51EE-D21A-75E6-75C9F8E25178}"/>
          </ac:spMkLst>
        </pc:spChg>
        <pc:spChg chg="mod">
          <ac:chgData name="Emma Smith" userId="1d0c9923-837d-475e-a96d-1010af806b94" providerId="ADAL" clId="{F3AFB504-0F9F-4ABA-94E4-4EF177335FCE}" dt="2025-07-01T13:38:32.199" v="302" actId="1076"/>
          <ac:spMkLst>
            <pc:docMk/>
            <pc:sldMk cId="214332262" sldId="260"/>
            <ac:spMk id="157" creationId="{4E30E5D7-211E-CF67-A529-3ED913454C5E}"/>
          </ac:spMkLst>
        </pc:spChg>
        <pc:spChg chg="del mod">
          <ac:chgData name="Emma Smith" userId="1d0c9923-837d-475e-a96d-1010af806b94" providerId="ADAL" clId="{F3AFB504-0F9F-4ABA-94E4-4EF177335FCE}" dt="2025-07-01T13:34:07.218" v="274"/>
          <ac:spMkLst>
            <pc:docMk/>
            <pc:sldMk cId="214332262" sldId="260"/>
            <ac:spMk id="159" creationId="{719A519E-B3C8-48D6-A332-21D671C4D10D}"/>
          </ac:spMkLst>
        </pc:spChg>
        <pc:spChg chg="mod">
          <ac:chgData name="Emma Smith" userId="1d0c9923-837d-475e-a96d-1010af806b94" providerId="ADAL" clId="{F3AFB504-0F9F-4ABA-94E4-4EF177335FCE}" dt="2025-07-01T13:41:04.590" v="338" actId="6549"/>
          <ac:spMkLst>
            <pc:docMk/>
            <pc:sldMk cId="214332262" sldId="260"/>
            <ac:spMk id="160" creationId="{A4D96A16-3AC4-1400-ECCC-680AF509D692}"/>
          </ac:spMkLst>
        </pc:spChg>
        <pc:spChg chg="mod">
          <ac:chgData name="Emma Smith" userId="1d0c9923-837d-475e-a96d-1010af806b94" providerId="ADAL" clId="{F3AFB504-0F9F-4ABA-94E4-4EF177335FCE}" dt="2025-07-01T13:41:33.265" v="340" actId="2711"/>
          <ac:spMkLst>
            <pc:docMk/>
            <pc:sldMk cId="214332262" sldId="260"/>
            <ac:spMk id="161" creationId="{CC3E9BD9-E81C-2E16-DD19-CAD5D6FFF3C0}"/>
          </ac:spMkLst>
        </pc:spChg>
        <pc:spChg chg="mod">
          <ac:chgData name="Emma Smith" userId="1d0c9923-837d-475e-a96d-1010af806b94" providerId="ADAL" clId="{F3AFB504-0F9F-4ABA-94E4-4EF177335FCE}" dt="2025-07-01T13:41:56.028" v="341" actId="120"/>
          <ac:spMkLst>
            <pc:docMk/>
            <pc:sldMk cId="214332262" sldId="260"/>
            <ac:spMk id="162" creationId="{0C883164-B997-80D3-FA3B-EB10310EEFCD}"/>
          </ac:spMkLst>
        </pc:spChg>
        <pc:spChg chg="mod">
          <ac:chgData name="Emma Smith" userId="1d0c9923-837d-475e-a96d-1010af806b94" providerId="ADAL" clId="{F3AFB504-0F9F-4ABA-94E4-4EF177335FCE}" dt="2025-07-01T13:43:00.930" v="361" actId="2711"/>
          <ac:spMkLst>
            <pc:docMk/>
            <pc:sldMk cId="214332262" sldId="260"/>
            <ac:spMk id="163" creationId="{D56CAAE7-5933-3C4C-4537-218E8F2B8186}"/>
          </ac:spMkLst>
        </pc:spChg>
        <pc:spChg chg="mod">
          <ac:chgData name="Emma Smith" userId="1d0c9923-837d-475e-a96d-1010af806b94" providerId="ADAL" clId="{F3AFB504-0F9F-4ABA-94E4-4EF177335FCE}" dt="2025-07-01T13:42:10.933" v="344"/>
          <ac:spMkLst>
            <pc:docMk/>
            <pc:sldMk cId="214332262" sldId="260"/>
            <ac:spMk id="165" creationId="{093747A4-E455-C6FB-46E4-41611E21732D}"/>
          </ac:spMkLst>
        </pc:spChg>
        <pc:spChg chg="mod">
          <ac:chgData name="Emma Smith" userId="1d0c9923-837d-475e-a96d-1010af806b94" providerId="ADAL" clId="{F3AFB504-0F9F-4ABA-94E4-4EF177335FCE}" dt="2025-07-01T13:42:42.251" v="357" actId="20577"/>
          <ac:spMkLst>
            <pc:docMk/>
            <pc:sldMk cId="214332262" sldId="260"/>
            <ac:spMk id="166" creationId="{B8DE5DA7-3E78-126D-DAC5-CE8DC8A80DD7}"/>
          </ac:spMkLst>
        </pc:spChg>
        <pc:spChg chg="mod">
          <ac:chgData name="Emma Smith" userId="1d0c9923-837d-475e-a96d-1010af806b94" providerId="ADAL" clId="{F3AFB504-0F9F-4ABA-94E4-4EF177335FCE}" dt="2025-07-01T14:58:35.137" v="390" actId="6549"/>
          <ac:spMkLst>
            <pc:docMk/>
            <pc:sldMk cId="214332262" sldId="260"/>
            <ac:spMk id="167" creationId="{C4F77FD3-295C-30C8-1544-E10578BDA641}"/>
          </ac:spMkLst>
        </pc:spChg>
        <pc:spChg chg="mod ord">
          <ac:chgData name="Emma Smith" userId="1d0c9923-837d-475e-a96d-1010af806b94" providerId="ADAL" clId="{F3AFB504-0F9F-4ABA-94E4-4EF177335FCE}" dt="2025-07-01T13:43:32.974" v="368" actId="166"/>
          <ac:spMkLst>
            <pc:docMk/>
            <pc:sldMk cId="214332262" sldId="260"/>
            <ac:spMk id="168" creationId="{A625DE69-C67A-3C52-29E4-6EBE526677A5}"/>
          </ac:spMkLst>
        </pc:spChg>
        <pc:spChg chg="mod">
          <ac:chgData name="Emma Smith" userId="1d0c9923-837d-475e-a96d-1010af806b94" providerId="ADAL" clId="{F3AFB504-0F9F-4ABA-94E4-4EF177335FCE}" dt="2025-07-01T14:58:07.344" v="376" actId="2711"/>
          <ac:spMkLst>
            <pc:docMk/>
            <pc:sldMk cId="214332262" sldId="260"/>
            <ac:spMk id="169" creationId="{4EB2716B-4855-AE6F-B3B5-84D60D21888A}"/>
          </ac:spMkLst>
        </pc:spChg>
        <pc:spChg chg="mod">
          <ac:chgData name="Emma Smith" userId="1d0c9923-837d-475e-a96d-1010af806b94" providerId="ADAL" clId="{F3AFB504-0F9F-4ABA-94E4-4EF177335FCE}" dt="2025-07-01T14:58:25.085" v="387" actId="121"/>
          <ac:spMkLst>
            <pc:docMk/>
            <pc:sldMk cId="214332262" sldId="260"/>
            <ac:spMk id="170" creationId="{895238AA-0BD5-A499-4065-A325E6940BC9}"/>
          </ac:spMkLst>
        </pc:spChg>
        <pc:spChg chg="mod">
          <ac:chgData name="Emma Smith" userId="1d0c9923-837d-475e-a96d-1010af806b94" providerId="ADAL" clId="{F3AFB504-0F9F-4ABA-94E4-4EF177335FCE}" dt="2025-07-01T13:25:45.900" v="221" actId="1076"/>
          <ac:spMkLst>
            <pc:docMk/>
            <pc:sldMk cId="214332262" sldId="260"/>
            <ac:spMk id="175" creationId="{9DB93F2B-52B7-4FA1-AC02-984A0ED4A662}"/>
          </ac:spMkLst>
        </pc:spChg>
        <pc:spChg chg="del mod">
          <ac:chgData name="Emma Smith" userId="1d0c9923-837d-475e-a96d-1010af806b94" providerId="ADAL" clId="{F3AFB504-0F9F-4ABA-94E4-4EF177335FCE}" dt="2025-07-01T13:42:53.228" v="360" actId="478"/>
          <ac:spMkLst>
            <pc:docMk/>
            <pc:sldMk cId="214332262" sldId="260"/>
            <ac:spMk id="178" creationId="{0F038F20-266F-4096-8837-635A398046AB}"/>
          </ac:spMkLst>
        </pc:spChg>
        <pc:grpChg chg="mod">
          <ac:chgData name="Emma Smith" userId="1d0c9923-837d-475e-a96d-1010af806b94" providerId="ADAL" clId="{F3AFB504-0F9F-4ABA-94E4-4EF177335FCE}" dt="2025-07-01T14:59:14.135" v="411" actId="1076"/>
          <ac:grpSpMkLst>
            <pc:docMk/>
            <pc:sldMk cId="214332262" sldId="260"/>
            <ac:grpSpMk id="171" creationId="{7D4132D4-7D5A-9B97-4B75-F2C396B16725}"/>
          </ac:grpSpMkLst>
        </pc:grpChg>
      </pc:sldChg>
    </pc:docChg>
  </pc:docChgLst>
  <pc:docChgLst>
    <pc:chgData name="M Green" userId="S::michelle.green@corngreavesprimary.org.uk::2ae22403-0bc6-4b1d-9370-b23b145e8f61" providerId="AD" clId="Web-{A0F415E1-8711-4583-9192-21DB21CDBF8D}"/>
    <pc:docChg chg="modSld">
      <pc:chgData name="M Green" userId="S::michelle.green@corngreavesprimary.org.uk::2ae22403-0bc6-4b1d-9370-b23b145e8f61" providerId="AD" clId="Web-{A0F415E1-8711-4583-9192-21DB21CDBF8D}" dt="2025-06-03T07:08:11.312" v="59" actId="20577"/>
      <pc:docMkLst>
        <pc:docMk/>
      </pc:docMkLst>
      <pc:sldChg chg="addSp modSp">
        <pc:chgData name="M Green" userId="S::michelle.green@corngreavesprimary.org.uk::2ae22403-0bc6-4b1d-9370-b23b145e8f61" providerId="AD" clId="Web-{A0F415E1-8711-4583-9192-21DB21CDBF8D}" dt="2025-06-03T07:08:11.312" v="59" actId="20577"/>
        <pc:sldMkLst>
          <pc:docMk/>
          <pc:sldMk cId="214332262" sldId="260"/>
        </pc:sldMkLst>
        <pc:spChg chg="add mod">
          <ac:chgData name="M Green" userId="S::michelle.green@corngreavesprimary.org.uk::2ae22403-0bc6-4b1d-9370-b23b145e8f61" providerId="AD" clId="Web-{A0F415E1-8711-4583-9192-21DB21CDBF8D}" dt="2025-06-03T07:08:00.968" v="56" actId="20577"/>
          <ac:spMkLst>
            <pc:docMk/>
            <pc:sldMk cId="214332262" sldId="260"/>
            <ac:spMk id="4" creationId="{8EFE07BA-51DE-99B3-4885-EB93DF6088C9}"/>
          </ac:spMkLst>
        </pc:spChg>
        <pc:spChg chg="mod">
          <ac:chgData name="M Green" userId="S::michelle.green@corngreavesprimary.org.uk::2ae22403-0bc6-4b1d-9370-b23b145e8f61" providerId="AD" clId="Web-{A0F415E1-8711-4583-9192-21DB21CDBF8D}" dt="2025-06-03T07:08:07.561" v="58" actId="20577"/>
          <ac:spMkLst>
            <pc:docMk/>
            <pc:sldMk cId="214332262" sldId="260"/>
            <ac:spMk id="27" creationId="{4E4C3630-767C-4CB6-6256-F9A870309385}"/>
          </ac:spMkLst>
        </pc:spChg>
        <pc:spChg chg="mod">
          <ac:chgData name="M Green" userId="S::michelle.green@corngreavesprimary.org.uk::2ae22403-0bc6-4b1d-9370-b23b145e8f61" providerId="AD" clId="Web-{A0F415E1-8711-4583-9192-21DB21CDBF8D}" dt="2025-06-03T07:07:06.497" v="52" actId="20577"/>
          <ac:spMkLst>
            <pc:docMk/>
            <pc:sldMk cId="214332262" sldId="260"/>
            <ac:spMk id="28" creationId="{138EF9D9-9522-0C61-4894-8BBE96C43D80}"/>
          </ac:spMkLst>
        </pc:spChg>
        <pc:spChg chg="mod">
          <ac:chgData name="M Green" userId="S::michelle.green@corngreavesprimary.org.uk::2ae22403-0bc6-4b1d-9370-b23b145e8f61" providerId="AD" clId="Web-{A0F415E1-8711-4583-9192-21DB21CDBF8D}" dt="2025-06-03T07:04:30.822" v="22" actId="1076"/>
          <ac:spMkLst>
            <pc:docMk/>
            <pc:sldMk cId="214332262" sldId="260"/>
            <ac:spMk id="129" creationId="{9B0916B8-81F2-9CF5-A3DC-1478DFB69D46}"/>
          </ac:spMkLst>
        </pc:spChg>
        <pc:spChg chg="mod">
          <ac:chgData name="M Green" userId="S::michelle.green@corngreavesprimary.org.uk::2ae22403-0bc6-4b1d-9370-b23b145e8f61" providerId="AD" clId="Web-{A0F415E1-8711-4583-9192-21DB21CDBF8D}" dt="2025-06-03T07:08:11.312" v="59" actId="20577"/>
          <ac:spMkLst>
            <pc:docMk/>
            <pc:sldMk cId="214332262" sldId="260"/>
            <ac:spMk id="132" creationId="{EA91C5B5-E3D2-F345-73D8-18937EA7D5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042433-7471-4BF9-9454-362971E08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426AA-D9C7-4D34-926F-EEDA1CC247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0CAA-05EE-4C9B-87E1-B84DD3F9BCC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AA67F-0E09-493E-B802-2C4BF9A8D3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0010E-F8C8-404A-82FF-B1A0AE7B82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0B46-7623-4305-AEF1-309F386B2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6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3110-32D0-4452-834B-9411AA72836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7F3D-A76E-462C-91BC-6AD2B2EF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3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F7F3D-A76E-462C-91BC-6AD2B2EFE7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4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CC7A4CA-E362-DD3B-6273-9124CCE10B02}"/>
              </a:ext>
            </a:extLst>
          </p:cNvPr>
          <p:cNvGrpSpPr/>
          <p:nvPr userDrawn="1"/>
        </p:nvGrpSpPr>
        <p:grpSpPr>
          <a:xfrm>
            <a:off x="5732686" y="48954"/>
            <a:ext cx="928650" cy="783194"/>
            <a:chOff x="5725297" y="44835"/>
            <a:chExt cx="928650" cy="783194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3B45C404-C035-41D6-ABB4-3C82108243B2}"/>
                </a:ext>
              </a:extLst>
            </p:cNvPr>
            <p:cNvSpPr/>
            <p:nvPr userDrawn="1"/>
          </p:nvSpPr>
          <p:spPr>
            <a:xfrm>
              <a:off x="5725297" y="44835"/>
              <a:ext cx="928650" cy="783194"/>
            </a:xfrm>
            <a:prstGeom prst="trapezoid">
              <a:avLst>
                <a:gd name="adj" fmla="val 6949"/>
              </a:avLst>
            </a:prstGeom>
            <a:solidFill>
              <a:srgbClr val="E6E6E6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86C58E-F161-BC7C-5251-CBB43102C63F}"/>
                </a:ext>
              </a:extLst>
            </p:cNvPr>
            <p:cNvSpPr/>
            <p:nvPr/>
          </p:nvSpPr>
          <p:spPr>
            <a:xfrm>
              <a:off x="5840016" y="86825"/>
              <a:ext cx="699212" cy="69921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D0C58C57-8D25-4DB4-99E8-D555CC18F28E}"/>
              </a:ext>
            </a:extLst>
          </p:cNvPr>
          <p:cNvSpPr/>
          <p:nvPr userDrawn="1"/>
        </p:nvSpPr>
        <p:spPr>
          <a:xfrm>
            <a:off x="37433" y="175630"/>
            <a:ext cx="5473096" cy="650018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1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C340F98-C10F-E378-85E8-BA21622B460D}"/>
              </a:ext>
            </a:extLst>
          </p:cNvPr>
          <p:cNvGrpSpPr/>
          <p:nvPr userDrawn="1"/>
        </p:nvGrpSpPr>
        <p:grpSpPr>
          <a:xfrm>
            <a:off x="5732686" y="48954"/>
            <a:ext cx="928650" cy="783194"/>
            <a:chOff x="5725297" y="44835"/>
            <a:chExt cx="928650" cy="783194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AA67F28E-A92D-AB02-B365-94298CF54C47}"/>
                </a:ext>
              </a:extLst>
            </p:cNvPr>
            <p:cNvSpPr/>
            <p:nvPr userDrawn="1"/>
          </p:nvSpPr>
          <p:spPr>
            <a:xfrm>
              <a:off x="5725297" y="44835"/>
              <a:ext cx="928650" cy="783194"/>
            </a:xfrm>
            <a:prstGeom prst="trapezoid">
              <a:avLst>
                <a:gd name="adj" fmla="val 6949"/>
              </a:avLst>
            </a:prstGeom>
            <a:solidFill>
              <a:srgbClr val="E6E6E6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A13DDF-DA0B-A68A-829E-919224C77D57}"/>
                </a:ext>
              </a:extLst>
            </p:cNvPr>
            <p:cNvSpPr/>
            <p:nvPr/>
          </p:nvSpPr>
          <p:spPr>
            <a:xfrm>
              <a:off x="5840016" y="86825"/>
              <a:ext cx="699212" cy="69921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CBB34CC0-DAF8-8B0D-5C40-2C0D063D01ED}"/>
              </a:ext>
            </a:extLst>
          </p:cNvPr>
          <p:cNvSpPr/>
          <p:nvPr userDrawn="1"/>
        </p:nvSpPr>
        <p:spPr>
          <a:xfrm>
            <a:off x="37433" y="175630"/>
            <a:ext cx="5473096" cy="650018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>
              <a:latin typeface="United Curricul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3366" y="49276"/>
            <a:ext cx="6771268" cy="95885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>
              <a:latin typeface="United Curriculum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F3267F-A113-427B-A6D2-1F8CDB848A05}"/>
              </a:ext>
            </a:extLst>
          </p:cNvPr>
          <p:cNvGrpSpPr/>
          <p:nvPr userDrawn="1"/>
        </p:nvGrpSpPr>
        <p:grpSpPr>
          <a:xfrm>
            <a:off x="-745152" y="9300853"/>
            <a:ext cx="1555380" cy="1321435"/>
            <a:chOff x="-761406" y="6217602"/>
            <a:chExt cx="1555380" cy="1321435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68918E0C-25F0-41D7-B659-E7CEC738D921}"/>
                </a:ext>
              </a:extLst>
            </p:cNvPr>
            <p:cNvSpPr/>
            <p:nvPr userDrawn="1"/>
          </p:nvSpPr>
          <p:spPr>
            <a:xfrm>
              <a:off x="-761406" y="6217602"/>
              <a:ext cx="1555380" cy="1321435"/>
            </a:xfrm>
            <a:prstGeom prst="arc">
              <a:avLst>
                <a:gd name="adj1" fmla="val 16272534"/>
                <a:gd name="adj2" fmla="val 20090376"/>
              </a:avLst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>
                <a:latin typeface="United Curriculum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FCBBA03-4677-409A-9E2C-13B8163B55F2}"/>
                </a:ext>
              </a:extLst>
            </p:cNvPr>
            <p:cNvSpPr/>
            <p:nvPr userDrawn="1"/>
          </p:nvSpPr>
          <p:spPr>
            <a:xfrm>
              <a:off x="6125" y="6227444"/>
              <a:ext cx="45719" cy="35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United Curriculum" pitchFamily="2" charset="0"/>
              </a:endParaRPr>
            </a:p>
          </p:txBody>
        </p:sp>
      </p:grpSp>
      <p:pic>
        <p:nvPicPr>
          <p:cNvPr id="28" name="Picture 2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C6065E-CAF6-44D2-9518-09CD858824FB}"/>
              </a:ext>
            </a:extLst>
          </p:cNvPr>
          <p:cNvPicPr/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" y="9440712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0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1320704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77" indent="-330177" algn="l" defTabSz="1320704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3" kern="1200">
          <a:solidFill>
            <a:schemeClr val="tx1"/>
          </a:solidFill>
          <a:latin typeface="+mn-lt"/>
          <a:ea typeface="+mn-ea"/>
          <a:cs typeface="+mn-cs"/>
        </a:defRPr>
      </a:lvl1pPr>
      <a:lvl2pPr marL="990528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650880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231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584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937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287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641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2992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52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04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57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408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761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12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464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815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711565F3-C635-A964-BD75-42823BF633DA}"/>
              </a:ext>
            </a:extLst>
          </p:cNvPr>
          <p:cNvSpPr/>
          <p:nvPr/>
        </p:nvSpPr>
        <p:spPr>
          <a:xfrm>
            <a:off x="3468204" y="2155738"/>
            <a:ext cx="956586" cy="772173"/>
          </a:xfrm>
          <a:custGeom>
            <a:avLst/>
            <a:gdLst>
              <a:gd name="connsiteX0" fmla="*/ 0 w 956586"/>
              <a:gd name="connsiteY0" fmla="*/ 768238 h 772173"/>
              <a:gd name="connsiteX1" fmla="*/ 956587 w 956586"/>
              <a:gd name="connsiteY1" fmla="*/ 772173 h 772173"/>
              <a:gd name="connsiteX2" fmla="*/ 956587 w 956586"/>
              <a:gd name="connsiteY2" fmla="*/ 0 h 772173"/>
              <a:gd name="connsiteX3" fmla="*/ 0 w 956586"/>
              <a:gd name="connsiteY3" fmla="*/ 0 h 772173"/>
              <a:gd name="connsiteX4" fmla="*/ 0 w 956586"/>
              <a:gd name="connsiteY4" fmla="*/ 768238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586" h="772173">
                <a:moveTo>
                  <a:pt x="0" y="768238"/>
                </a:moveTo>
                <a:lnTo>
                  <a:pt x="956587" y="772173"/>
                </a:lnTo>
                <a:lnTo>
                  <a:pt x="956587" y="0"/>
                </a:lnTo>
                <a:lnTo>
                  <a:pt x="0" y="0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9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is the world and United Kingdom organised?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CBD39B57-DF68-ED45-8BCE-0C9352FF172B}"/>
              </a:ext>
            </a:extLst>
          </p:cNvPr>
          <p:cNvSpPr/>
          <p:nvPr/>
        </p:nvSpPr>
        <p:spPr>
          <a:xfrm>
            <a:off x="2454276" y="2151686"/>
            <a:ext cx="956586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800" b="1" dirty="0">
                <a:solidFill>
                  <a:srgbClr val="002060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Continents, Oceans, Countries of UK</a:t>
            </a: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AEC20B6-E066-C53F-E6BA-A622AC9E3D8A}"/>
              </a:ext>
            </a:extLst>
          </p:cNvPr>
          <p:cNvSpPr/>
          <p:nvPr/>
        </p:nvSpPr>
        <p:spPr>
          <a:xfrm>
            <a:off x="4486077" y="2162841"/>
            <a:ext cx="947478" cy="768237"/>
          </a:xfrm>
          <a:custGeom>
            <a:avLst/>
            <a:gdLst>
              <a:gd name="connsiteX0" fmla="*/ 0 w 947478"/>
              <a:gd name="connsiteY0" fmla="*/ 0 h 768237"/>
              <a:gd name="connsiteX1" fmla="*/ 947479 w 947478"/>
              <a:gd name="connsiteY1" fmla="*/ 0 h 768237"/>
              <a:gd name="connsiteX2" fmla="*/ 947479 w 947478"/>
              <a:gd name="connsiteY2" fmla="*/ 768238 h 768237"/>
              <a:gd name="connsiteX3" fmla="*/ 0 w 947478"/>
              <a:gd name="connsiteY3" fmla="*/ 768238 h 7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78" h="768237">
                <a:moveTo>
                  <a:pt x="0" y="0"/>
                </a:moveTo>
                <a:lnTo>
                  <a:pt x="947479" y="0"/>
                </a:lnTo>
                <a:lnTo>
                  <a:pt x="947479" y="768238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b="1">
                <a:solidFill>
                  <a:srgbClr val="002060"/>
                </a:solidFill>
                <a:latin typeface="+mj-lt"/>
                <a:cs typeface="Calibri Light" panose="020F0302020204030204" pitchFamily="34" charset="0"/>
              </a:rPr>
              <a:t>Hot and Cold Locations</a:t>
            </a:r>
            <a:endParaRPr lang="en-GB" sz="800" b="1" dirty="0">
              <a:solidFill>
                <a:srgbClr val="002060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390576D4-7294-B8FC-21CA-C3BDFCC27ABA}"/>
              </a:ext>
            </a:extLst>
          </p:cNvPr>
          <p:cNvSpPr/>
          <p:nvPr/>
        </p:nvSpPr>
        <p:spPr>
          <a:xfrm>
            <a:off x="1449220" y="2151574"/>
            <a:ext cx="960072" cy="772173"/>
          </a:xfrm>
          <a:custGeom>
            <a:avLst/>
            <a:gdLst>
              <a:gd name="connsiteX0" fmla="*/ 0 w 960072"/>
              <a:gd name="connsiteY0" fmla="*/ 0 h 772173"/>
              <a:gd name="connsiteX1" fmla="*/ 0 w 960072"/>
              <a:gd name="connsiteY1" fmla="*/ 772173 h 772173"/>
              <a:gd name="connsiteX2" fmla="*/ 960072 w 960072"/>
              <a:gd name="connsiteY2" fmla="*/ 772173 h 772173"/>
              <a:gd name="connsiteX3" fmla="*/ 960072 w 960072"/>
              <a:gd name="connsiteY3" fmla="*/ 3936 h 772173"/>
              <a:gd name="connsiteX4" fmla="*/ 0 w 960072"/>
              <a:gd name="connsiteY4" fmla="*/ 0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72" h="772173">
                <a:moveTo>
                  <a:pt x="0" y="0"/>
                </a:moveTo>
                <a:lnTo>
                  <a:pt x="0" y="772173"/>
                </a:lnTo>
                <a:lnTo>
                  <a:pt x="960072" y="772173"/>
                </a:lnTo>
                <a:lnTo>
                  <a:pt x="960072" y="393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Year</a:t>
            </a:r>
          </a:p>
          <a:p>
            <a:pPr algn="ctr"/>
            <a:r>
              <a:rPr lang="en-GB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1</a:t>
            </a: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1BCA902F-5119-0921-DEE9-26AC7D8E49B7}"/>
              </a:ext>
            </a:extLst>
          </p:cNvPr>
          <p:cNvSpPr/>
          <p:nvPr/>
        </p:nvSpPr>
        <p:spPr>
          <a:xfrm>
            <a:off x="1443258" y="3231864"/>
            <a:ext cx="956586" cy="772061"/>
          </a:xfrm>
          <a:custGeom>
            <a:avLst/>
            <a:gdLst>
              <a:gd name="connsiteX0" fmla="*/ 0 w 956586"/>
              <a:gd name="connsiteY0" fmla="*/ 768125 h 772061"/>
              <a:gd name="connsiteX1" fmla="*/ 956587 w 956586"/>
              <a:gd name="connsiteY1" fmla="*/ 772061 h 772061"/>
              <a:gd name="connsiteX2" fmla="*/ 956587 w 956586"/>
              <a:gd name="connsiteY2" fmla="*/ 0 h 772061"/>
              <a:gd name="connsiteX3" fmla="*/ 0 w 956586"/>
              <a:gd name="connsiteY3" fmla="*/ 0 h 772061"/>
              <a:gd name="connsiteX4" fmla="*/ 0 w 956586"/>
              <a:gd name="connsiteY4" fmla="*/ 768125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586" h="772061">
                <a:moveTo>
                  <a:pt x="0" y="768125"/>
                </a:moveTo>
                <a:lnTo>
                  <a:pt x="956587" y="772061"/>
                </a:lnTo>
                <a:lnTo>
                  <a:pt x="956587" y="0"/>
                </a:lnTo>
                <a:lnTo>
                  <a:pt x="0" y="0"/>
                </a:lnTo>
                <a:lnTo>
                  <a:pt x="0" y="76812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Comparison Study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London and Nairobi</a:t>
            </a: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78C6E282-89DD-C13B-2E75-C0B919599CB0}"/>
              </a:ext>
            </a:extLst>
          </p:cNvPr>
          <p:cNvSpPr/>
          <p:nvPr/>
        </p:nvSpPr>
        <p:spPr>
          <a:xfrm>
            <a:off x="4476969" y="3228742"/>
            <a:ext cx="956586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rgbClr val="0070C0"/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Year</a:t>
            </a:r>
          </a:p>
          <a:p>
            <a:pPr algn="ctr"/>
            <a:r>
              <a:rPr lang="en-GB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2</a:t>
            </a: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DC13BB25-958C-A1D1-2775-A3F460D97113}"/>
              </a:ext>
            </a:extLst>
          </p:cNvPr>
          <p:cNvSpPr/>
          <p:nvPr/>
        </p:nvSpPr>
        <p:spPr>
          <a:xfrm>
            <a:off x="2461240" y="3236119"/>
            <a:ext cx="946803" cy="768237"/>
          </a:xfrm>
          <a:custGeom>
            <a:avLst/>
            <a:gdLst>
              <a:gd name="connsiteX0" fmla="*/ 0 w 946803"/>
              <a:gd name="connsiteY0" fmla="*/ 0 h 768237"/>
              <a:gd name="connsiteX1" fmla="*/ 946804 w 946803"/>
              <a:gd name="connsiteY1" fmla="*/ 0 h 768237"/>
              <a:gd name="connsiteX2" fmla="*/ 946804 w 946803"/>
              <a:gd name="connsiteY2" fmla="*/ 768238 h 768237"/>
              <a:gd name="connsiteX3" fmla="*/ 0 w 946803"/>
              <a:gd name="connsiteY3" fmla="*/ 768238 h 7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803" h="768237">
                <a:moveTo>
                  <a:pt x="0" y="0"/>
                </a:moveTo>
                <a:lnTo>
                  <a:pt x="946804" y="0"/>
                </a:lnTo>
                <a:lnTo>
                  <a:pt x="946804" y="768238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are the physical and human features of the local area?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AFC964DF-70F9-C628-49F7-923D42A22D5E}"/>
              </a:ext>
            </a:extLst>
          </p:cNvPr>
          <p:cNvSpPr/>
          <p:nvPr/>
        </p:nvSpPr>
        <p:spPr>
          <a:xfrm>
            <a:off x="3474484" y="3232670"/>
            <a:ext cx="960072" cy="772061"/>
          </a:xfrm>
          <a:custGeom>
            <a:avLst/>
            <a:gdLst>
              <a:gd name="connsiteX0" fmla="*/ 0 w 960072"/>
              <a:gd name="connsiteY0" fmla="*/ 0 h 772061"/>
              <a:gd name="connsiteX1" fmla="*/ 0 w 960072"/>
              <a:gd name="connsiteY1" fmla="*/ 772061 h 772061"/>
              <a:gd name="connsiteX2" fmla="*/ 960072 w 960072"/>
              <a:gd name="connsiteY2" fmla="*/ 772061 h 772061"/>
              <a:gd name="connsiteX3" fmla="*/ 960072 w 960072"/>
              <a:gd name="connsiteY3" fmla="*/ 3936 h 772061"/>
              <a:gd name="connsiteX4" fmla="*/ 0 w 960072"/>
              <a:gd name="connsiteY4" fmla="*/ 0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72" h="772061">
                <a:moveTo>
                  <a:pt x="0" y="0"/>
                </a:moveTo>
                <a:lnTo>
                  <a:pt x="0" y="772061"/>
                </a:lnTo>
                <a:lnTo>
                  <a:pt x="960072" y="772061"/>
                </a:lnTo>
                <a:lnTo>
                  <a:pt x="960072" y="3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lvl="0" algn="ctr">
              <a:spcAft>
                <a:spcPts val="300"/>
              </a:spcAft>
            </a:pPr>
            <a:r>
              <a:rPr lang="en-GB" sz="800" b="1" dirty="0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Local Area Study</a:t>
            </a: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9B0916B8-81F2-9CF5-A3DC-1478DFB69D46}"/>
              </a:ext>
            </a:extLst>
          </p:cNvPr>
          <p:cNvSpPr/>
          <p:nvPr/>
        </p:nvSpPr>
        <p:spPr>
          <a:xfrm>
            <a:off x="5542833" y="1033619"/>
            <a:ext cx="956586" cy="772285"/>
          </a:xfrm>
          <a:custGeom>
            <a:avLst/>
            <a:gdLst>
              <a:gd name="connsiteX0" fmla="*/ 0 w 956586"/>
              <a:gd name="connsiteY0" fmla="*/ 0 h 772285"/>
              <a:gd name="connsiteX1" fmla="*/ 956586 w 956586"/>
              <a:gd name="connsiteY1" fmla="*/ 0 h 772285"/>
              <a:gd name="connsiteX2" fmla="*/ 956586 w 956586"/>
              <a:gd name="connsiteY2" fmla="*/ 772286 h 772285"/>
              <a:gd name="connsiteX3" fmla="*/ 0 w 956586"/>
              <a:gd name="connsiteY3" fmla="*/ 772286 h 77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285">
                <a:moveTo>
                  <a:pt x="0" y="0"/>
                </a:moveTo>
                <a:lnTo>
                  <a:pt x="956586" y="0"/>
                </a:lnTo>
                <a:lnTo>
                  <a:pt x="956586" y="772286"/>
                </a:lnTo>
                <a:lnTo>
                  <a:pt x="0" y="772286"/>
                </a:lnTo>
                <a:close/>
              </a:path>
            </a:pathLst>
          </a:custGeom>
          <a:solidFill>
            <a:srgbClr val="0070C0"/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N</a:t>
            </a: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0808E64-75DA-DC3E-CD17-2A551ADC3607}"/>
              </a:ext>
            </a:extLst>
          </p:cNvPr>
          <p:cNvSpPr/>
          <p:nvPr/>
        </p:nvSpPr>
        <p:spPr>
          <a:xfrm>
            <a:off x="507502" y="1028795"/>
            <a:ext cx="894178" cy="823336"/>
          </a:xfrm>
          <a:custGeom>
            <a:avLst/>
            <a:gdLst>
              <a:gd name="connsiteX0" fmla="*/ 716625 w 894178"/>
              <a:gd name="connsiteY0" fmla="*/ 823337 h 823336"/>
              <a:gd name="connsiteX1" fmla="*/ 735291 w 894178"/>
              <a:gd name="connsiteY1" fmla="*/ 806470 h 823336"/>
              <a:gd name="connsiteX2" fmla="*/ 856059 w 894178"/>
              <a:gd name="connsiteY2" fmla="*/ 769812 h 823336"/>
              <a:gd name="connsiteX3" fmla="*/ 894178 w 894178"/>
              <a:gd name="connsiteY3" fmla="*/ 769812 h 823336"/>
              <a:gd name="connsiteX4" fmla="*/ 894178 w 894178"/>
              <a:gd name="connsiteY4" fmla="*/ 0 h 823336"/>
              <a:gd name="connsiteX5" fmla="*/ 847288 w 894178"/>
              <a:gd name="connsiteY5" fmla="*/ 0 h 823336"/>
              <a:gd name="connsiteX6" fmla="*/ 0 w 894178"/>
              <a:gd name="connsiteY6" fmla="*/ 406833 h 823336"/>
              <a:gd name="connsiteX7" fmla="*/ 716625 w 894178"/>
              <a:gd name="connsiteY7" fmla="*/ 823224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716625" y="823337"/>
                </a:moveTo>
                <a:cubicBezTo>
                  <a:pt x="721572" y="817827"/>
                  <a:pt x="728994" y="810855"/>
                  <a:pt x="735291" y="806470"/>
                </a:cubicBezTo>
                <a:cubicBezTo>
                  <a:pt x="769250" y="782968"/>
                  <a:pt x="804671" y="769812"/>
                  <a:pt x="856059" y="769812"/>
                </a:cubicBezTo>
                <a:lnTo>
                  <a:pt x="894178" y="769812"/>
                </a:lnTo>
                <a:lnTo>
                  <a:pt x="894178" y="0"/>
                </a:lnTo>
                <a:lnTo>
                  <a:pt x="847288" y="0"/>
                </a:lnTo>
                <a:cubicBezTo>
                  <a:pt x="684577" y="0"/>
                  <a:pt x="263688" y="44529"/>
                  <a:pt x="0" y="406833"/>
                </a:cubicBezTo>
                <a:lnTo>
                  <a:pt x="716625" y="823224"/>
                </a:lnTo>
                <a:close/>
              </a:path>
            </a:pathLst>
          </a:custGeom>
          <a:solidFill>
            <a:srgbClr val="0070C0"/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4E584B1-F255-7FDE-45CC-FAD4F45D8897}"/>
              </a:ext>
            </a:extLst>
          </p:cNvPr>
          <p:cNvSpPr/>
          <p:nvPr/>
        </p:nvSpPr>
        <p:spPr>
          <a:xfrm>
            <a:off x="330886" y="1492126"/>
            <a:ext cx="866110" cy="963895"/>
          </a:xfrm>
          <a:custGeom>
            <a:avLst/>
            <a:gdLst>
              <a:gd name="connsiteX0" fmla="*/ 865549 w 866110"/>
              <a:gd name="connsiteY0" fmla="*/ 545256 h 963895"/>
              <a:gd name="connsiteX1" fmla="*/ 852392 w 866110"/>
              <a:gd name="connsiteY1" fmla="*/ 482060 h 963895"/>
              <a:gd name="connsiteX2" fmla="*/ 866111 w 866110"/>
              <a:gd name="connsiteY2" fmla="*/ 415829 h 963895"/>
              <a:gd name="connsiteX3" fmla="*/ 149486 w 866110"/>
              <a:gd name="connsiteY3" fmla="*/ 0 h 963895"/>
              <a:gd name="connsiteX4" fmla="*/ 44 w 866110"/>
              <a:gd name="connsiteY4" fmla="*/ 479586 h 963895"/>
              <a:gd name="connsiteX5" fmla="*/ 142065 w 866110"/>
              <a:gd name="connsiteY5" fmla="*/ 963896 h 963895"/>
              <a:gd name="connsiteX6" fmla="*/ 865436 w 866110"/>
              <a:gd name="connsiteY6" fmla="*/ 545256 h 96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110" h="963895">
                <a:moveTo>
                  <a:pt x="865549" y="545256"/>
                </a:moveTo>
                <a:cubicBezTo>
                  <a:pt x="854191" y="527601"/>
                  <a:pt x="853179" y="513770"/>
                  <a:pt x="852392" y="482060"/>
                </a:cubicBezTo>
                <a:cubicBezTo>
                  <a:pt x="851830" y="459571"/>
                  <a:pt x="855316" y="434270"/>
                  <a:pt x="866111" y="415829"/>
                </a:cubicBezTo>
                <a:lnTo>
                  <a:pt x="149486" y="0"/>
                </a:lnTo>
                <a:cubicBezTo>
                  <a:pt x="90789" y="75902"/>
                  <a:pt x="-2317" y="250532"/>
                  <a:pt x="44" y="479586"/>
                </a:cubicBezTo>
                <a:cubicBezTo>
                  <a:pt x="2518" y="711902"/>
                  <a:pt x="95174" y="891592"/>
                  <a:pt x="142065" y="963896"/>
                </a:cubicBezTo>
                <a:lnTo>
                  <a:pt x="865436" y="54525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GB" sz="800" b="1" dirty="0">
                <a:solidFill>
                  <a:srgbClr val="002060"/>
                </a:solidFill>
                <a:latin typeface="+mj-lt"/>
              </a:rPr>
              <a:t>Where we live</a:t>
            </a: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91C5B5-E3D2-F345-73D8-18937EA7D58A}"/>
              </a:ext>
            </a:extLst>
          </p:cNvPr>
          <p:cNvSpPr/>
          <p:nvPr/>
        </p:nvSpPr>
        <p:spPr>
          <a:xfrm>
            <a:off x="4537782" y="1032591"/>
            <a:ext cx="960072" cy="772285"/>
          </a:xfrm>
          <a:custGeom>
            <a:avLst/>
            <a:gdLst>
              <a:gd name="connsiteX0" fmla="*/ 0 w 960072"/>
              <a:gd name="connsiteY0" fmla="*/ 0 h 772285"/>
              <a:gd name="connsiteX1" fmla="*/ 960072 w 960072"/>
              <a:gd name="connsiteY1" fmla="*/ 0 h 772285"/>
              <a:gd name="connsiteX2" fmla="*/ 960072 w 960072"/>
              <a:gd name="connsiteY2" fmla="*/ 772286 h 772285"/>
              <a:gd name="connsiteX3" fmla="*/ 0 w 960072"/>
              <a:gd name="connsiteY3" fmla="*/ 772286 h 77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072" h="772285">
                <a:moveTo>
                  <a:pt x="0" y="0"/>
                </a:moveTo>
                <a:lnTo>
                  <a:pt x="960072" y="0"/>
                </a:lnTo>
                <a:lnTo>
                  <a:pt x="960072" y="772286"/>
                </a:lnTo>
                <a:lnTo>
                  <a:pt x="0" y="77228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lIns="91440" tIns="45720" rIns="91440" bIns="45720" rtlCol="0" anchor="ctr"/>
          <a:lstStyle/>
          <a:p>
            <a:pPr algn="ctr"/>
            <a:r>
              <a:rPr lang="en-GB" sz="800" b="1" dirty="0">
                <a:solidFill>
                  <a:srgbClr val="002060"/>
                </a:solidFill>
                <a:latin typeface="+mj-lt"/>
              </a:rPr>
              <a:t>Marvellous Me/Look at Me</a:t>
            </a:r>
            <a:endParaRPr lang="en-US" sz="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AB6F752-0654-ABD3-B076-5ADF52407A59}"/>
              </a:ext>
            </a:extLst>
          </p:cNvPr>
          <p:cNvSpPr/>
          <p:nvPr/>
        </p:nvSpPr>
        <p:spPr>
          <a:xfrm>
            <a:off x="485047" y="2085016"/>
            <a:ext cx="903174" cy="823336"/>
          </a:xfrm>
          <a:custGeom>
            <a:avLst/>
            <a:gdLst>
              <a:gd name="connsiteX0" fmla="*/ 725620 w 903174"/>
              <a:gd name="connsiteY0" fmla="*/ 0 h 823336"/>
              <a:gd name="connsiteX1" fmla="*/ 744287 w 903174"/>
              <a:gd name="connsiteY1" fmla="*/ 16867 h 823336"/>
              <a:gd name="connsiteX2" fmla="*/ 865055 w 903174"/>
              <a:gd name="connsiteY2" fmla="*/ 53525 h 823336"/>
              <a:gd name="connsiteX3" fmla="*/ 903174 w 903174"/>
              <a:gd name="connsiteY3" fmla="*/ 53525 h 823336"/>
              <a:gd name="connsiteX4" fmla="*/ 903174 w 903174"/>
              <a:gd name="connsiteY4" fmla="*/ 823337 h 823336"/>
              <a:gd name="connsiteX5" fmla="*/ 856284 w 903174"/>
              <a:gd name="connsiteY5" fmla="*/ 823337 h 823336"/>
              <a:gd name="connsiteX6" fmla="*/ 0 w 903174"/>
              <a:gd name="connsiteY6" fmla="*/ 419315 h 823336"/>
              <a:gd name="connsiteX7" fmla="*/ 725620 w 903174"/>
              <a:gd name="connsiteY7" fmla="*/ 112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6">
                <a:moveTo>
                  <a:pt x="725620" y="0"/>
                </a:moveTo>
                <a:cubicBezTo>
                  <a:pt x="730568" y="5510"/>
                  <a:pt x="737990" y="12482"/>
                  <a:pt x="744287" y="16867"/>
                </a:cubicBezTo>
                <a:cubicBezTo>
                  <a:pt x="778246" y="40368"/>
                  <a:pt x="813666" y="53525"/>
                  <a:pt x="865055" y="53525"/>
                </a:cubicBezTo>
                <a:lnTo>
                  <a:pt x="903174" y="53525"/>
                </a:lnTo>
                <a:lnTo>
                  <a:pt x="903174" y="823337"/>
                </a:lnTo>
                <a:lnTo>
                  <a:pt x="856284" y="823337"/>
                </a:lnTo>
                <a:cubicBezTo>
                  <a:pt x="693573" y="823337"/>
                  <a:pt x="263801" y="781619"/>
                  <a:pt x="0" y="419315"/>
                </a:cubicBezTo>
                <a:lnTo>
                  <a:pt x="725620" y="1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002060"/>
                </a:solidFill>
                <a:latin typeface="+mj-lt"/>
              </a:rPr>
              <a:t>Science Detectives</a:t>
            </a: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0D969844-3701-C180-C36C-ABAFAC9A8FF9}"/>
              </a:ext>
            </a:extLst>
          </p:cNvPr>
          <p:cNvSpPr/>
          <p:nvPr/>
        </p:nvSpPr>
        <p:spPr>
          <a:xfrm>
            <a:off x="5707683" y="2599217"/>
            <a:ext cx="866002" cy="964008"/>
          </a:xfrm>
          <a:custGeom>
            <a:avLst/>
            <a:gdLst>
              <a:gd name="connsiteX0" fmla="*/ 562 w 866002"/>
              <a:gd name="connsiteY0" fmla="*/ 545368 h 964008"/>
              <a:gd name="connsiteX1" fmla="*/ 13719 w 866002"/>
              <a:gd name="connsiteY1" fmla="*/ 482173 h 964008"/>
              <a:gd name="connsiteX2" fmla="*/ 0 w 866002"/>
              <a:gd name="connsiteY2" fmla="*/ 415942 h 964008"/>
              <a:gd name="connsiteX3" fmla="*/ 716625 w 866002"/>
              <a:gd name="connsiteY3" fmla="*/ 0 h 964008"/>
              <a:gd name="connsiteX4" fmla="*/ 865954 w 866002"/>
              <a:gd name="connsiteY4" fmla="*/ 479699 h 964008"/>
              <a:gd name="connsiteX5" fmla="*/ 723934 w 866002"/>
              <a:gd name="connsiteY5" fmla="*/ 964008 h 964008"/>
              <a:gd name="connsiteX6" fmla="*/ 562 w 866002"/>
              <a:gd name="connsiteY6" fmla="*/ 545368 h 96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002" h="964008">
                <a:moveTo>
                  <a:pt x="562" y="545368"/>
                </a:moveTo>
                <a:cubicBezTo>
                  <a:pt x="11919" y="527714"/>
                  <a:pt x="12932" y="513883"/>
                  <a:pt x="13719" y="482173"/>
                </a:cubicBezTo>
                <a:cubicBezTo>
                  <a:pt x="14281" y="459683"/>
                  <a:pt x="10795" y="434383"/>
                  <a:pt x="0" y="415942"/>
                </a:cubicBezTo>
                <a:lnTo>
                  <a:pt x="716625" y="0"/>
                </a:lnTo>
                <a:cubicBezTo>
                  <a:pt x="775322" y="75902"/>
                  <a:pt x="868429" y="250532"/>
                  <a:pt x="865954" y="479699"/>
                </a:cubicBezTo>
                <a:cubicBezTo>
                  <a:pt x="863481" y="712014"/>
                  <a:pt x="770824" y="891705"/>
                  <a:pt x="723934" y="964008"/>
                </a:cubicBezTo>
                <a:lnTo>
                  <a:pt x="562" y="5453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r"/>
            <a:r>
              <a:rPr lang="en-GB" sz="800" b="1" dirty="0">
                <a:solidFill>
                  <a:srgbClr val="002060"/>
                </a:solidFill>
                <a:cs typeface="Calibri"/>
              </a:rPr>
              <a:t>Fieldwork and Mapping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353F1D7-B904-C482-0B9D-8565F4E8C91F}"/>
              </a:ext>
            </a:extLst>
          </p:cNvPr>
          <p:cNvSpPr/>
          <p:nvPr/>
        </p:nvSpPr>
        <p:spPr>
          <a:xfrm>
            <a:off x="5470305" y="3180589"/>
            <a:ext cx="933327" cy="823336"/>
          </a:xfrm>
          <a:custGeom>
            <a:avLst/>
            <a:gdLst>
              <a:gd name="connsiteX0" fmla="*/ 177554 w 903174"/>
              <a:gd name="connsiteY0" fmla="*/ 0 h 823336"/>
              <a:gd name="connsiteX1" fmla="*/ 158888 w 903174"/>
              <a:gd name="connsiteY1" fmla="*/ 16867 h 823336"/>
              <a:gd name="connsiteX2" fmla="*/ 38120 w 903174"/>
              <a:gd name="connsiteY2" fmla="*/ 53525 h 823336"/>
              <a:gd name="connsiteX3" fmla="*/ 0 w 903174"/>
              <a:gd name="connsiteY3" fmla="*/ 53525 h 823336"/>
              <a:gd name="connsiteX4" fmla="*/ 0 w 903174"/>
              <a:gd name="connsiteY4" fmla="*/ 823337 h 823336"/>
              <a:gd name="connsiteX5" fmla="*/ 46891 w 903174"/>
              <a:gd name="connsiteY5" fmla="*/ 823337 h 823336"/>
              <a:gd name="connsiteX6" fmla="*/ 903174 w 903174"/>
              <a:gd name="connsiteY6" fmla="*/ 419315 h 823336"/>
              <a:gd name="connsiteX7" fmla="*/ 177554 w 903174"/>
              <a:gd name="connsiteY7" fmla="*/ 113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6">
                <a:moveTo>
                  <a:pt x="177554" y="0"/>
                </a:moveTo>
                <a:cubicBezTo>
                  <a:pt x="172606" y="5510"/>
                  <a:pt x="165185" y="12482"/>
                  <a:pt x="158888" y="16867"/>
                </a:cubicBezTo>
                <a:cubicBezTo>
                  <a:pt x="124929" y="40369"/>
                  <a:pt x="89508" y="53525"/>
                  <a:pt x="38120" y="53525"/>
                </a:cubicBezTo>
                <a:lnTo>
                  <a:pt x="0" y="53525"/>
                </a:lnTo>
                <a:cubicBezTo>
                  <a:pt x="0" y="53525"/>
                  <a:pt x="0" y="823337"/>
                  <a:pt x="0" y="823337"/>
                </a:cubicBezTo>
                <a:lnTo>
                  <a:pt x="46891" y="823337"/>
                </a:lnTo>
                <a:cubicBezTo>
                  <a:pt x="209601" y="823337"/>
                  <a:pt x="639373" y="781619"/>
                  <a:pt x="903174" y="419315"/>
                </a:cubicBezTo>
                <a:lnTo>
                  <a:pt x="177554" y="1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lvl="0"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can I use maps?</a:t>
            </a: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04403E56-053E-37E5-2FEE-829EE49B7E52}"/>
              </a:ext>
            </a:extLst>
          </p:cNvPr>
          <p:cNvSpPr/>
          <p:nvPr/>
        </p:nvSpPr>
        <p:spPr>
          <a:xfrm>
            <a:off x="3463740" y="4342076"/>
            <a:ext cx="956586" cy="772173"/>
          </a:xfrm>
          <a:custGeom>
            <a:avLst/>
            <a:gdLst>
              <a:gd name="connsiteX0" fmla="*/ 0 w 956586"/>
              <a:gd name="connsiteY0" fmla="*/ 768238 h 772173"/>
              <a:gd name="connsiteX1" fmla="*/ 956587 w 956586"/>
              <a:gd name="connsiteY1" fmla="*/ 772173 h 772173"/>
              <a:gd name="connsiteX2" fmla="*/ 956587 w 956586"/>
              <a:gd name="connsiteY2" fmla="*/ 0 h 772173"/>
              <a:gd name="connsiteX3" fmla="*/ 0 w 956586"/>
              <a:gd name="connsiteY3" fmla="*/ 0 h 772173"/>
              <a:gd name="connsiteX4" fmla="*/ 0 w 956586"/>
              <a:gd name="connsiteY4" fmla="*/ 768238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586" h="772173">
                <a:moveTo>
                  <a:pt x="0" y="768238"/>
                </a:moveTo>
                <a:lnTo>
                  <a:pt x="956587" y="772173"/>
                </a:lnTo>
                <a:lnTo>
                  <a:pt x="956587" y="0"/>
                </a:lnTo>
                <a:lnTo>
                  <a:pt x="0" y="0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Human and Physical Features.</a:t>
            </a:r>
          </a:p>
          <a:p>
            <a:pPr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are the 8 points on a compass?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75CB33A9-4C8D-4C8F-77FC-4A1111B8A9D1}"/>
              </a:ext>
            </a:extLst>
          </p:cNvPr>
          <p:cNvSpPr/>
          <p:nvPr/>
        </p:nvSpPr>
        <p:spPr>
          <a:xfrm>
            <a:off x="4493374" y="4336226"/>
            <a:ext cx="952955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800" b="1" dirty="0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Times New Roman" panose="02020603050405020304" pitchFamily="18" charset="0"/>
              </a:rPr>
              <a:t>UK Study</a:t>
            </a: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A2015C24-E26B-3AFC-CB81-282248CDEDEC}"/>
              </a:ext>
            </a:extLst>
          </p:cNvPr>
          <p:cNvSpPr/>
          <p:nvPr/>
        </p:nvSpPr>
        <p:spPr>
          <a:xfrm>
            <a:off x="4522812" y="5434415"/>
            <a:ext cx="956586" cy="768350"/>
          </a:xfrm>
          <a:custGeom>
            <a:avLst/>
            <a:gdLst>
              <a:gd name="connsiteX0" fmla="*/ 0 w 956586"/>
              <a:gd name="connsiteY0" fmla="*/ 0 h 768350"/>
              <a:gd name="connsiteX1" fmla="*/ 956587 w 956586"/>
              <a:gd name="connsiteY1" fmla="*/ 0 h 768350"/>
              <a:gd name="connsiteX2" fmla="*/ 956587 w 956586"/>
              <a:gd name="connsiteY2" fmla="*/ 768350 h 768350"/>
              <a:gd name="connsiteX3" fmla="*/ 0 w 956586"/>
              <a:gd name="connsiteY3" fmla="*/ 76835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68350">
                <a:moveTo>
                  <a:pt x="0" y="0"/>
                </a:moveTo>
                <a:lnTo>
                  <a:pt x="956587" y="0"/>
                </a:lnTo>
                <a:lnTo>
                  <a:pt x="956587" y="768350"/>
                </a:lnTo>
                <a:lnTo>
                  <a:pt x="0" y="768350"/>
                </a:lnTo>
                <a:close/>
              </a:path>
            </a:pathLst>
          </a:custGeom>
          <a:solidFill>
            <a:srgbClr val="0070C0"/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latin typeface="+mj-lt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C19CB4D-96CD-EC6A-AB1C-E3AB61664B95}"/>
              </a:ext>
            </a:extLst>
          </p:cNvPr>
          <p:cNvSpPr/>
          <p:nvPr/>
        </p:nvSpPr>
        <p:spPr>
          <a:xfrm>
            <a:off x="1423537" y="4331997"/>
            <a:ext cx="960072" cy="772173"/>
          </a:xfrm>
          <a:custGeom>
            <a:avLst/>
            <a:gdLst>
              <a:gd name="connsiteX0" fmla="*/ 0 w 960072"/>
              <a:gd name="connsiteY0" fmla="*/ 0 h 772173"/>
              <a:gd name="connsiteX1" fmla="*/ 0 w 960072"/>
              <a:gd name="connsiteY1" fmla="*/ 772173 h 772173"/>
              <a:gd name="connsiteX2" fmla="*/ 960072 w 960072"/>
              <a:gd name="connsiteY2" fmla="*/ 772173 h 772173"/>
              <a:gd name="connsiteX3" fmla="*/ 960072 w 960072"/>
              <a:gd name="connsiteY3" fmla="*/ 3935 h 772173"/>
              <a:gd name="connsiteX4" fmla="*/ 0 w 960072"/>
              <a:gd name="connsiteY4" fmla="*/ 0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72" h="772173">
                <a:moveTo>
                  <a:pt x="0" y="0"/>
                </a:moveTo>
                <a:lnTo>
                  <a:pt x="0" y="772173"/>
                </a:lnTo>
                <a:lnTo>
                  <a:pt x="960072" y="772173"/>
                </a:lnTo>
                <a:lnTo>
                  <a:pt x="960072" y="393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Year</a:t>
            </a:r>
          </a:p>
          <a:p>
            <a:pPr algn="ctr"/>
            <a:r>
              <a:rPr lang="en-GB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3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17B40CC5-BB53-FDA6-3997-08AE100A2C7E}"/>
              </a:ext>
            </a:extLst>
          </p:cNvPr>
          <p:cNvSpPr/>
          <p:nvPr/>
        </p:nvSpPr>
        <p:spPr>
          <a:xfrm>
            <a:off x="507502" y="3218526"/>
            <a:ext cx="894178" cy="823336"/>
          </a:xfrm>
          <a:custGeom>
            <a:avLst/>
            <a:gdLst>
              <a:gd name="connsiteX0" fmla="*/ 716625 w 894178"/>
              <a:gd name="connsiteY0" fmla="*/ 823337 h 823336"/>
              <a:gd name="connsiteX1" fmla="*/ 735291 w 894178"/>
              <a:gd name="connsiteY1" fmla="*/ 806470 h 823336"/>
              <a:gd name="connsiteX2" fmla="*/ 856059 w 894178"/>
              <a:gd name="connsiteY2" fmla="*/ 769812 h 823336"/>
              <a:gd name="connsiteX3" fmla="*/ 894178 w 894178"/>
              <a:gd name="connsiteY3" fmla="*/ 769812 h 823336"/>
              <a:gd name="connsiteX4" fmla="*/ 894178 w 894178"/>
              <a:gd name="connsiteY4" fmla="*/ 0 h 823336"/>
              <a:gd name="connsiteX5" fmla="*/ 847288 w 894178"/>
              <a:gd name="connsiteY5" fmla="*/ 0 h 823336"/>
              <a:gd name="connsiteX6" fmla="*/ 0 w 894178"/>
              <a:gd name="connsiteY6" fmla="*/ 406833 h 823336"/>
              <a:gd name="connsiteX7" fmla="*/ 716625 w 894178"/>
              <a:gd name="connsiteY7" fmla="*/ 823224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716625" y="823337"/>
                </a:moveTo>
                <a:cubicBezTo>
                  <a:pt x="721572" y="817827"/>
                  <a:pt x="728994" y="810855"/>
                  <a:pt x="735291" y="806470"/>
                </a:cubicBezTo>
                <a:cubicBezTo>
                  <a:pt x="769250" y="782969"/>
                  <a:pt x="804671" y="769812"/>
                  <a:pt x="856059" y="769812"/>
                </a:cubicBezTo>
                <a:lnTo>
                  <a:pt x="894178" y="769812"/>
                </a:lnTo>
                <a:lnTo>
                  <a:pt x="894178" y="0"/>
                </a:lnTo>
                <a:lnTo>
                  <a:pt x="847288" y="0"/>
                </a:lnTo>
                <a:cubicBezTo>
                  <a:pt x="684577" y="0"/>
                  <a:pt x="263688" y="44529"/>
                  <a:pt x="0" y="406833"/>
                </a:cubicBezTo>
                <a:lnTo>
                  <a:pt x="716625" y="82322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What’s the same and what’s</a:t>
            </a:r>
          </a:p>
          <a:p>
            <a:pPr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different?</a:t>
            </a: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4655296F-A86C-2544-310F-7D74674A5FEC}"/>
              </a:ext>
            </a:extLst>
          </p:cNvPr>
          <p:cNvSpPr/>
          <p:nvPr/>
        </p:nvSpPr>
        <p:spPr>
          <a:xfrm>
            <a:off x="320359" y="3673716"/>
            <a:ext cx="866110" cy="964008"/>
          </a:xfrm>
          <a:custGeom>
            <a:avLst/>
            <a:gdLst>
              <a:gd name="connsiteX0" fmla="*/ 865549 w 866110"/>
              <a:gd name="connsiteY0" fmla="*/ 545368 h 964008"/>
              <a:gd name="connsiteX1" fmla="*/ 852392 w 866110"/>
              <a:gd name="connsiteY1" fmla="*/ 482173 h 964008"/>
              <a:gd name="connsiteX2" fmla="*/ 866111 w 866110"/>
              <a:gd name="connsiteY2" fmla="*/ 415942 h 964008"/>
              <a:gd name="connsiteX3" fmla="*/ 149486 w 866110"/>
              <a:gd name="connsiteY3" fmla="*/ 0 h 964008"/>
              <a:gd name="connsiteX4" fmla="*/ 44 w 866110"/>
              <a:gd name="connsiteY4" fmla="*/ 479699 h 964008"/>
              <a:gd name="connsiteX5" fmla="*/ 142065 w 866110"/>
              <a:gd name="connsiteY5" fmla="*/ 964008 h 964008"/>
              <a:gd name="connsiteX6" fmla="*/ 865436 w 866110"/>
              <a:gd name="connsiteY6" fmla="*/ 545368 h 96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110" h="964008">
                <a:moveTo>
                  <a:pt x="865549" y="545368"/>
                </a:moveTo>
                <a:cubicBezTo>
                  <a:pt x="854191" y="527714"/>
                  <a:pt x="853179" y="513883"/>
                  <a:pt x="852392" y="482173"/>
                </a:cubicBezTo>
                <a:cubicBezTo>
                  <a:pt x="851830" y="459683"/>
                  <a:pt x="855316" y="434383"/>
                  <a:pt x="866111" y="415942"/>
                </a:cubicBezTo>
                <a:lnTo>
                  <a:pt x="149486" y="0"/>
                </a:lnTo>
                <a:cubicBezTo>
                  <a:pt x="90789" y="75902"/>
                  <a:pt x="-2317" y="250532"/>
                  <a:pt x="44" y="479699"/>
                </a:cubicBezTo>
                <a:cubicBezTo>
                  <a:pt x="2518" y="712014"/>
                  <a:pt x="95174" y="891705"/>
                  <a:pt x="142065" y="964008"/>
                </a:cubicBezTo>
                <a:lnTo>
                  <a:pt x="865436" y="5453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002060"/>
                </a:solidFill>
                <a:latin typeface="+mj-lt"/>
                <a:cs typeface="Calibri"/>
              </a:rPr>
              <a:t>Fieldwork and Map Skills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F128120D-C6D9-DC09-8FF7-CB57E779FC2F}"/>
              </a:ext>
            </a:extLst>
          </p:cNvPr>
          <p:cNvSpPr/>
          <p:nvPr/>
        </p:nvSpPr>
        <p:spPr>
          <a:xfrm>
            <a:off x="479987" y="4271437"/>
            <a:ext cx="903174" cy="823336"/>
          </a:xfrm>
          <a:custGeom>
            <a:avLst/>
            <a:gdLst>
              <a:gd name="connsiteX0" fmla="*/ 725620 w 903174"/>
              <a:gd name="connsiteY0" fmla="*/ 0 h 823336"/>
              <a:gd name="connsiteX1" fmla="*/ 744287 w 903174"/>
              <a:gd name="connsiteY1" fmla="*/ 16867 h 823336"/>
              <a:gd name="connsiteX2" fmla="*/ 865055 w 903174"/>
              <a:gd name="connsiteY2" fmla="*/ 53525 h 823336"/>
              <a:gd name="connsiteX3" fmla="*/ 903174 w 903174"/>
              <a:gd name="connsiteY3" fmla="*/ 53525 h 823336"/>
              <a:gd name="connsiteX4" fmla="*/ 903174 w 903174"/>
              <a:gd name="connsiteY4" fmla="*/ 823337 h 823336"/>
              <a:gd name="connsiteX5" fmla="*/ 856284 w 903174"/>
              <a:gd name="connsiteY5" fmla="*/ 823337 h 823336"/>
              <a:gd name="connsiteX6" fmla="*/ 0 w 903174"/>
              <a:gd name="connsiteY6" fmla="*/ 419315 h 823336"/>
              <a:gd name="connsiteX7" fmla="*/ 725620 w 903174"/>
              <a:gd name="connsiteY7" fmla="*/ 113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6">
                <a:moveTo>
                  <a:pt x="725620" y="0"/>
                </a:moveTo>
                <a:cubicBezTo>
                  <a:pt x="730568" y="5510"/>
                  <a:pt x="737990" y="12482"/>
                  <a:pt x="744287" y="16867"/>
                </a:cubicBezTo>
                <a:cubicBezTo>
                  <a:pt x="778246" y="40369"/>
                  <a:pt x="813666" y="53525"/>
                  <a:pt x="865055" y="53525"/>
                </a:cubicBezTo>
                <a:lnTo>
                  <a:pt x="903174" y="53525"/>
                </a:lnTo>
                <a:lnTo>
                  <a:pt x="903174" y="823337"/>
                </a:lnTo>
                <a:lnTo>
                  <a:pt x="856284" y="823337"/>
                </a:lnTo>
                <a:cubicBezTo>
                  <a:pt x="693573" y="823337"/>
                  <a:pt x="263801" y="781619"/>
                  <a:pt x="0" y="419315"/>
                </a:cubicBezTo>
                <a:lnTo>
                  <a:pt x="725620" y="1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How do we   describe position and place?</a:t>
            </a: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3B305579-5597-E176-5532-02FE5691536E}"/>
              </a:ext>
            </a:extLst>
          </p:cNvPr>
          <p:cNvSpPr/>
          <p:nvPr/>
        </p:nvSpPr>
        <p:spPr>
          <a:xfrm>
            <a:off x="5500458" y="4331371"/>
            <a:ext cx="894178" cy="823336"/>
          </a:xfrm>
          <a:custGeom>
            <a:avLst/>
            <a:gdLst>
              <a:gd name="connsiteX0" fmla="*/ 177554 w 894178"/>
              <a:gd name="connsiteY0" fmla="*/ 823337 h 823336"/>
              <a:gd name="connsiteX1" fmla="*/ 158888 w 894178"/>
              <a:gd name="connsiteY1" fmla="*/ 806470 h 823336"/>
              <a:gd name="connsiteX2" fmla="*/ 38120 w 894178"/>
              <a:gd name="connsiteY2" fmla="*/ 769812 h 823336"/>
              <a:gd name="connsiteX3" fmla="*/ 0 w 894178"/>
              <a:gd name="connsiteY3" fmla="*/ 769812 h 823336"/>
              <a:gd name="connsiteX4" fmla="*/ 0 w 894178"/>
              <a:gd name="connsiteY4" fmla="*/ 0 h 823336"/>
              <a:gd name="connsiteX5" fmla="*/ 46891 w 894178"/>
              <a:gd name="connsiteY5" fmla="*/ 0 h 823336"/>
              <a:gd name="connsiteX6" fmla="*/ 894179 w 894178"/>
              <a:gd name="connsiteY6" fmla="*/ 406833 h 823336"/>
              <a:gd name="connsiteX7" fmla="*/ 177554 w 894178"/>
              <a:gd name="connsiteY7" fmla="*/ 823224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177554" y="823337"/>
                </a:moveTo>
                <a:cubicBezTo>
                  <a:pt x="172606" y="817827"/>
                  <a:pt x="165185" y="810855"/>
                  <a:pt x="158888" y="806470"/>
                </a:cubicBezTo>
                <a:cubicBezTo>
                  <a:pt x="124929" y="782969"/>
                  <a:pt x="89508" y="769812"/>
                  <a:pt x="38120" y="769812"/>
                </a:cubicBezTo>
                <a:lnTo>
                  <a:pt x="0" y="769812"/>
                </a:lnTo>
                <a:lnTo>
                  <a:pt x="0" y="0"/>
                </a:lnTo>
                <a:lnTo>
                  <a:pt x="46891" y="0"/>
                </a:lnTo>
                <a:cubicBezTo>
                  <a:pt x="209601" y="0"/>
                  <a:pt x="630490" y="44529"/>
                  <a:pt x="894179" y="406833"/>
                </a:cubicBezTo>
                <a:lnTo>
                  <a:pt x="177554" y="82322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are the regions and counties of the UK?</a:t>
            </a: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31F0EC01-BDA5-D702-1CA4-E484FC5662D0}"/>
              </a:ext>
            </a:extLst>
          </p:cNvPr>
          <p:cNvSpPr/>
          <p:nvPr/>
        </p:nvSpPr>
        <p:spPr>
          <a:xfrm>
            <a:off x="5736150" y="4781638"/>
            <a:ext cx="866002" cy="964008"/>
          </a:xfrm>
          <a:custGeom>
            <a:avLst/>
            <a:gdLst>
              <a:gd name="connsiteX0" fmla="*/ 562 w 866002"/>
              <a:gd name="connsiteY0" fmla="*/ 545368 h 964008"/>
              <a:gd name="connsiteX1" fmla="*/ 13719 w 866002"/>
              <a:gd name="connsiteY1" fmla="*/ 482173 h 964008"/>
              <a:gd name="connsiteX2" fmla="*/ 0 w 866002"/>
              <a:gd name="connsiteY2" fmla="*/ 415941 h 964008"/>
              <a:gd name="connsiteX3" fmla="*/ 716625 w 866002"/>
              <a:gd name="connsiteY3" fmla="*/ 0 h 964008"/>
              <a:gd name="connsiteX4" fmla="*/ 865954 w 866002"/>
              <a:gd name="connsiteY4" fmla="*/ 479699 h 964008"/>
              <a:gd name="connsiteX5" fmla="*/ 723934 w 866002"/>
              <a:gd name="connsiteY5" fmla="*/ 964008 h 964008"/>
              <a:gd name="connsiteX6" fmla="*/ 562 w 866002"/>
              <a:gd name="connsiteY6" fmla="*/ 545368 h 96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002" h="964008">
                <a:moveTo>
                  <a:pt x="562" y="545368"/>
                </a:moveTo>
                <a:cubicBezTo>
                  <a:pt x="11919" y="527714"/>
                  <a:pt x="12932" y="513883"/>
                  <a:pt x="13719" y="482173"/>
                </a:cubicBezTo>
                <a:cubicBezTo>
                  <a:pt x="14281" y="459683"/>
                  <a:pt x="10795" y="434383"/>
                  <a:pt x="0" y="415941"/>
                </a:cubicBezTo>
                <a:lnTo>
                  <a:pt x="716625" y="0"/>
                </a:lnTo>
                <a:cubicBezTo>
                  <a:pt x="775322" y="75902"/>
                  <a:pt x="868429" y="250532"/>
                  <a:pt x="865954" y="479699"/>
                </a:cubicBezTo>
                <a:cubicBezTo>
                  <a:pt x="863481" y="712014"/>
                  <a:pt x="770824" y="891705"/>
                  <a:pt x="723934" y="964008"/>
                </a:cubicBezTo>
                <a:lnTo>
                  <a:pt x="562" y="5453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800" b="1" dirty="0">
                <a:solidFill>
                  <a:srgbClr val="00206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OS Maps and Scale</a:t>
            </a: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1332DC58-DE04-8BE5-ED5F-47C9F3265BB8}"/>
              </a:ext>
            </a:extLst>
          </p:cNvPr>
          <p:cNvSpPr/>
          <p:nvPr/>
        </p:nvSpPr>
        <p:spPr>
          <a:xfrm>
            <a:off x="5537799" y="5354574"/>
            <a:ext cx="903174" cy="823336"/>
          </a:xfrm>
          <a:custGeom>
            <a:avLst/>
            <a:gdLst>
              <a:gd name="connsiteX0" fmla="*/ 177554 w 903174"/>
              <a:gd name="connsiteY0" fmla="*/ 0 h 823336"/>
              <a:gd name="connsiteX1" fmla="*/ 158888 w 903174"/>
              <a:gd name="connsiteY1" fmla="*/ 16867 h 823336"/>
              <a:gd name="connsiteX2" fmla="*/ 38120 w 903174"/>
              <a:gd name="connsiteY2" fmla="*/ 53525 h 823336"/>
              <a:gd name="connsiteX3" fmla="*/ 0 w 903174"/>
              <a:gd name="connsiteY3" fmla="*/ 53525 h 823336"/>
              <a:gd name="connsiteX4" fmla="*/ 0 w 903174"/>
              <a:gd name="connsiteY4" fmla="*/ 823337 h 823336"/>
              <a:gd name="connsiteX5" fmla="*/ 46891 w 903174"/>
              <a:gd name="connsiteY5" fmla="*/ 823337 h 823336"/>
              <a:gd name="connsiteX6" fmla="*/ 903174 w 903174"/>
              <a:gd name="connsiteY6" fmla="*/ 419315 h 823336"/>
              <a:gd name="connsiteX7" fmla="*/ 177554 w 903174"/>
              <a:gd name="connsiteY7" fmla="*/ 112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6">
                <a:moveTo>
                  <a:pt x="177554" y="0"/>
                </a:moveTo>
                <a:cubicBezTo>
                  <a:pt x="172606" y="5510"/>
                  <a:pt x="165185" y="12481"/>
                  <a:pt x="158888" y="16867"/>
                </a:cubicBezTo>
                <a:cubicBezTo>
                  <a:pt x="124929" y="40368"/>
                  <a:pt x="89508" y="53525"/>
                  <a:pt x="38120" y="53525"/>
                </a:cubicBezTo>
                <a:lnTo>
                  <a:pt x="0" y="53525"/>
                </a:lnTo>
                <a:cubicBezTo>
                  <a:pt x="0" y="53525"/>
                  <a:pt x="0" y="823337"/>
                  <a:pt x="0" y="823337"/>
                </a:cubicBezTo>
                <a:lnTo>
                  <a:pt x="46891" y="823337"/>
                </a:lnTo>
                <a:cubicBezTo>
                  <a:pt x="209601" y="823337"/>
                  <a:pt x="639373" y="781619"/>
                  <a:pt x="903174" y="419315"/>
                </a:cubicBezTo>
                <a:lnTo>
                  <a:pt x="177554" y="1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Where are the counties and cities of the UK?</a:t>
            </a: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739828EC-73ED-9C35-40C5-996D84D9A400}"/>
              </a:ext>
            </a:extLst>
          </p:cNvPr>
          <p:cNvSpPr/>
          <p:nvPr/>
        </p:nvSpPr>
        <p:spPr>
          <a:xfrm>
            <a:off x="2508792" y="5436409"/>
            <a:ext cx="956586" cy="769587"/>
          </a:xfrm>
          <a:custGeom>
            <a:avLst/>
            <a:gdLst>
              <a:gd name="connsiteX0" fmla="*/ 0 w 956586"/>
              <a:gd name="connsiteY0" fmla="*/ 765652 h 769587"/>
              <a:gd name="connsiteX1" fmla="*/ 956587 w 956586"/>
              <a:gd name="connsiteY1" fmla="*/ 769587 h 769587"/>
              <a:gd name="connsiteX2" fmla="*/ 956587 w 956586"/>
              <a:gd name="connsiteY2" fmla="*/ 0 h 769587"/>
              <a:gd name="connsiteX3" fmla="*/ 0 w 956586"/>
              <a:gd name="connsiteY3" fmla="*/ 0 h 769587"/>
              <a:gd name="connsiteX4" fmla="*/ 0 w 956586"/>
              <a:gd name="connsiteY4" fmla="*/ 765652 h 76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586" h="769587">
                <a:moveTo>
                  <a:pt x="0" y="765652"/>
                </a:moveTo>
                <a:lnTo>
                  <a:pt x="956587" y="769587"/>
                </a:lnTo>
                <a:lnTo>
                  <a:pt x="956587" y="0"/>
                </a:lnTo>
                <a:lnTo>
                  <a:pt x="0" y="0"/>
                </a:lnTo>
                <a:lnTo>
                  <a:pt x="0" y="76565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are the features and journey of a river?</a:t>
            </a: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95A8AF5E-D0A1-6B95-61FD-291AE07C9651}"/>
              </a:ext>
            </a:extLst>
          </p:cNvPr>
          <p:cNvSpPr/>
          <p:nvPr/>
        </p:nvSpPr>
        <p:spPr>
          <a:xfrm>
            <a:off x="1455305" y="5432121"/>
            <a:ext cx="996169" cy="768237"/>
          </a:xfrm>
          <a:custGeom>
            <a:avLst/>
            <a:gdLst>
              <a:gd name="connsiteX0" fmla="*/ 0 w 1964448"/>
              <a:gd name="connsiteY0" fmla="*/ 0 h 768237"/>
              <a:gd name="connsiteX1" fmla="*/ 1964449 w 1964448"/>
              <a:gd name="connsiteY1" fmla="*/ 0 h 768237"/>
              <a:gd name="connsiteX2" fmla="*/ 1964449 w 1964448"/>
              <a:gd name="connsiteY2" fmla="*/ 768238 h 768237"/>
              <a:gd name="connsiteX3" fmla="*/ 0 w 1964448"/>
              <a:gd name="connsiteY3" fmla="*/ 768238 h 7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448" h="768237">
                <a:moveTo>
                  <a:pt x="0" y="0"/>
                </a:moveTo>
                <a:lnTo>
                  <a:pt x="1964449" y="0"/>
                </a:lnTo>
                <a:lnTo>
                  <a:pt x="1964449" y="768238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800" b="1" dirty="0">
                <a:solidFill>
                  <a:srgbClr val="002060"/>
                </a:solidFill>
                <a:latin typeface="+mj-lt"/>
              </a:rPr>
              <a:t>Latitude  and</a:t>
            </a:r>
          </a:p>
          <a:p>
            <a:pPr algn="ctr"/>
            <a:r>
              <a:rPr lang="en-GB" sz="800" b="1" dirty="0">
                <a:solidFill>
                  <a:srgbClr val="002060"/>
                </a:solidFill>
                <a:latin typeface="+mj-lt"/>
              </a:rPr>
              <a:t>   Longitude</a:t>
            </a:r>
            <a:endParaRPr lang="en-GB" sz="800" dirty="0">
              <a:solidFill>
                <a:srgbClr val="00206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21686478-099E-8914-22DD-3B2F3D67B09D}"/>
              </a:ext>
            </a:extLst>
          </p:cNvPr>
          <p:cNvSpPr/>
          <p:nvPr/>
        </p:nvSpPr>
        <p:spPr>
          <a:xfrm>
            <a:off x="1443596" y="6520713"/>
            <a:ext cx="956586" cy="772061"/>
          </a:xfrm>
          <a:custGeom>
            <a:avLst/>
            <a:gdLst>
              <a:gd name="connsiteX0" fmla="*/ 0 w 956586"/>
              <a:gd name="connsiteY0" fmla="*/ 768125 h 772061"/>
              <a:gd name="connsiteX1" fmla="*/ 956587 w 956586"/>
              <a:gd name="connsiteY1" fmla="*/ 772061 h 772061"/>
              <a:gd name="connsiteX2" fmla="*/ 956587 w 956586"/>
              <a:gd name="connsiteY2" fmla="*/ 0 h 772061"/>
              <a:gd name="connsiteX3" fmla="*/ 0 w 956586"/>
              <a:gd name="connsiteY3" fmla="*/ 0 h 772061"/>
              <a:gd name="connsiteX4" fmla="*/ 0 w 956586"/>
              <a:gd name="connsiteY4" fmla="*/ 768125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586" h="772061">
                <a:moveTo>
                  <a:pt x="0" y="768125"/>
                </a:moveTo>
                <a:lnTo>
                  <a:pt x="956587" y="772061"/>
                </a:lnTo>
                <a:lnTo>
                  <a:pt x="956587" y="0"/>
                </a:lnTo>
                <a:lnTo>
                  <a:pt x="0" y="0"/>
                </a:lnTo>
                <a:lnTo>
                  <a:pt x="0" y="76812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r>
              <a:rPr lang="en-GB" sz="800" b="1" dirty="0">
                <a:solidFill>
                  <a:srgbClr val="00206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Map Skills</a:t>
            </a: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4920A445-BC78-2E8E-6D4F-B9AD4093F32B}"/>
              </a:ext>
            </a:extLst>
          </p:cNvPr>
          <p:cNvSpPr/>
          <p:nvPr/>
        </p:nvSpPr>
        <p:spPr>
          <a:xfrm>
            <a:off x="2461241" y="6512730"/>
            <a:ext cx="956586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r>
              <a:rPr lang="en-GB" sz="8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are the </a:t>
            </a:r>
          </a:p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major environmental regions of the world?</a:t>
            </a: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B10CA8C4-9532-C024-89CD-0680D7EE1D6D}"/>
              </a:ext>
            </a:extLst>
          </p:cNvPr>
          <p:cNvSpPr/>
          <p:nvPr/>
        </p:nvSpPr>
        <p:spPr>
          <a:xfrm>
            <a:off x="3464718" y="6516554"/>
            <a:ext cx="947478" cy="768237"/>
          </a:xfrm>
          <a:custGeom>
            <a:avLst/>
            <a:gdLst>
              <a:gd name="connsiteX0" fmla="*/ 0 w 947478"/>
              <a:gd name="connsiteY0" fmla="*/ 0 h 768237"/>
              <a:gd name="connsiteX1" fmla="*/ 947479 w 947478"/>
              <a:gd name="connsiteY1" fmla="*/ 0 h 768237"/>
              <a:gd name="connsiteX2" fmla="*/ 947479 w 947478"/>
              <a:gd name="connsiteY2" fmla="*/ 768238 h 768237"/>
              <a:gd name="connsiteX3" fmla="*/ 0 w 947478"/>
              <a:gd name="connsiteY3" fmla="*/ 768238 h 7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78" h="768237">
                <a:moveTo>
                  <a:pt x="0" y="0"/>
                </a:moveTo>
                <a:lnTo>
                  <a:pt x="947479" y="0"/>
                </a:lnTo>
                <a:lnTo>
                  <a:pt x="947479" y="768238"/>
                </a:lnTo>
                <a:lnTo>
                  <a:pt x="0" y="768238"/>
                </a:lnTo>
                <a:close/>
              </a:path>
            </a:pathLst>
          </a:custGeom>
          <a:solidFill>
            <a:srgbClr val="0070C0"/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Year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D520B30-51EE-D21A-75E6-75C9F8E25178}"/>
              </a:ext>
            </a:extLst>
          </p:cNvPr>
          <p:cNvSpPr/>
          <p:nvPr/>
        </p:nvSpPr>
        <p:spPr>
          <a:xfrm>
            <a:off x="459961" y="5439838"/>
            <a:ext cx="940467" cy="772061"/>
          </a:xfrm>
          <a:custGeom>
            <a:avLst/>
            <a:gdLst>
              <a:gd name="connsiteX0" fmla="*/ 716625 w 894178"/>
              <a:gd name="connsiteY0" fmla="*/ 823337 h 823336"/>
              <a:gd name="connsiteX1" fmla="*/ 735291 w 894178"/>
              <a:gd name="connsiteY1" fmla="*/ 806470 h 823336"/>
              <a:gd name="connsiteX2" fmla="*/ 856059 w 894178"/>
              <a:gd name="connsiteY2" fmla="*/ 769812 h 823336"/>
              <a:gd name="connsiteX3" fmla="*/ 894178 w 894178"/>
              <a:gd name="connsiteY3" fmla="*/ 769812 h 823336"/>
              <a:gd name="connsiteX4" fmla="*/ 894178 w 894178"/>
              <a:gd name="connsiteY4" fmla="*/ 0 h 823336"/>
              <a:gd name="connsiteX5" fmla="*/ 847288 w 894178"/>
              <a:gd name="connsiteY5" fmla="*/ 0 h 823336"/>
              <a:gd name="connsiteX6" fmla="*/ 0 w 894178"/>
              <a:gd name="connsiteY6" fmla="*/ 406833 h 823336"/>
              <a:gd name="connsiteX7" fmla="*/ 716625 w 894178"/>
              <a:gd name="connsiteY7" fmla="*/ 823224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716625" y="823337"/>
                </a:moveTo>
                <a:cubicBezTo>
                  <a:pt x="721572" y="817827"/>
                  <a:pt x="728994" y="810855"/>
                  <a:pt x="735291" y="806470"/>
                </a:cubicBezTo>
                <a:cubicBezTo>
                  <a:pt x="769250" y="782969"/>
                  <a:pt x="804671" y="769812"/>
                  <a:pt x="856059" y="769812"/>
                </a:cubicBezTo>
                <a:lnTo>
                  <a:pt x="894178" y="769812"/>
                </a:lnTo>
                <a:lnTo>
                  <a:pt x="894178" y="0"/>
                </a:lnTo>
                <a:lnTo>
                  <a:pt x="847288" y="0"/>
                </a:lnTo>
                <a:cubicBezTo>
                  <a:pt x="684577" y="0"/>
                  <a:pt x="263688" y="44529"/>
                  <a:pt x="0" y="406833"/>
                </a:cubicBezTo>
                <a:lnTo>
                  <a:pt x="716625" y="82322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are the lines of Latitude    and Longitude</a:t>
            </a:r>
            <a:r>
              <a:rPr lang="en-GB" sz="800" dirty="0">
                <a:solidFill>
                  <a:srgbClr val="002060"/>
                </a:solidFill>
                <a:cs typeface="Calibri"/>
              </a:rPr>
              <a:t>?</a:t>
            </a: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4E30E5D7-211E-CF67-A529-3ED913454C5E}"/>
              </a:ext>
            </a:extLst>
          </p:cNvPr>
          <p:cNvSpPr/>
          <p:nvPr/>
        </p:nvSpPr>
        <p:spPr>
          <a:xfrm>
            <a:off x="284482" y="5857322"/>
            <a:ext cx="866110" cy="964007"/>
          </a:xfrm>
          <a:custGeom>
            <a:avLst/>
            <a:gdLst>
              <a:gd name="connsiteX0" fmla="*/ 865549 w 866110"/>
              <a:gd name="connsiteY0" fmla="*/ 545368 h 964007"/>
              <a:gd name="connsiteX1" fmla="*/ 852392 w 866110"/>
              <a:gd name="connsiteY1" fmla="*/ 482173 h 964007"/>
              <a:gd name="connsiteX2" fmla="*/ 866111 w 866110"/>
              <a:gd name="connsiteY2" fmla="*/ 415942 h 964007"/>
              <a:gd name="connsiteX3" fmla="*/ 149486 w 866110"/>
              <a:gd name="connsiteY3" fmla="*/ 0 h 964007"/>
              <a:gd name="connsiteX4" fmla="*/ 44 w 866110"/>
              <a:gd name="connsiteY4" fmla="*/ 479699 h 964007"/>
              <a:gd name="connsiteX5" fmla="*/ 142065 w 866110"/>
              <a:gd name="connsiteY5" fmla="*/ 964008 h 964007"/>
              <a:gd name="connsiteX6" fmla="*/ 865436 w 866110"/>
              <a:gd name="connsiteY6" fmla="*/ 545368 h 96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110" h="964007">
                <a:moveTo>
                  <a:pt x="865549" y="545368"/>
                </a:moveTo>
                <a:cubicBezTo>
                  <a:pt x="854191" y="527714"/>
                  <a:pt x="853179" y="513883"/>
                  <a:pt x="852392" y="482173"/>
                </a:cubicBezTo>
                <a:cubicBezTo>
                  <a:pt x="851830" y="459683"/>
                  <a:pt x="855316" y="434383"/>
                  <a:pt x="866111" y="415942"/>
                </a:cubicBezTo>
                <a:lnTo>
                  <a:pt x="149486" y="0"/>
                </a:lnTo>
                <a:cubicBezTo>
                  <a:pt x="90789" y="75902"/>
                  <a:pt x="-2317" y="250532"/>
                  <a:pt x="44" y="479699"/>
                </a:cubicBezTo>
                <a:cubicBezTo>
                  <a:pt x="2518" y="712014"/>
                  <a:pt x="95174" y="891705"/>
                  <a:pt x="142065" y="964008"/>
                </a:cubicBezTo>
                <a:lnTo>
                  <a:pt x="865436" y="5453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>
              <a:spcAft>
                <a:spcPts val="300"/>
              </a:spcAft>
            </a:pPr>
            <a:r>
              <a:rPr lang="en-GB" sz="800" b="1" dirty="0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Water Cycle</a:t>
            </a: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AD9801C6-25ED-5CA8-09F1-69016575B3EA}"/>
              </a:ext>
            </a:extLst>
          </p:cNvPr>
          <p:cNvSpPr/>
          <p:nvPr/>
        </p:nvSpPr>
        <p:spPr>
          <a:xfrm>
            <a:off x="460824" y="6475341"/>
            <a:ext cx="903174" cy="823336"/>
          </a:xfrm>
          <a:custGeom>
            <a:avLst/>
            <a:gdLst>
              <a:gd name="connsiteX0" fmla="*/ 725620 w 903174"/>
              <a:gd name="connsiteY0" fmla="*/ 0 h 823336"/>
              <a:gd name="connsiteX1" fmla="*/ 744287 w 903174"/>
              <a:gd name="connsiteY1" fmla="*/ 16867 h 823336"/>
              <a:gd name="connsiteX2" fmla="*/ 865055 w 903174"/>
              <a:gd name="connsiteY2" fmla="*/ 53525 h 823336"/>
              <a:gd name="connsiteX3" fmla="*/ 903174 w 903174"/>
              <a:gd name="connsiteY3" fmla="*/ 53525 h 823336"/>
              <a:gd name="connsiteX4" fmla="*/ 903174 w 903174"/>
              <a:gd name="connsiteY4" fmla="*/ 823337 h 823336"/>
              <a:gd name="connsiteX5" fmla="*/ 856284 w 903174"/>
              <a:gd name="connsiteY5" fmla="*/ 823337 h 823336"/>
              <a:gd name="connsiteX6" fmla="*/ 0 w 903174"/>
              <a:gd name="connsiteY6" fmla="*/ 419315 h 823336"/>
              <a:gd name="connsiteX7" fmla="*/ 725620 w 903174"/>
              <a:gd name="connsiteY7" fmla="*/ 113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6">
                <a:moveTo>
                  <a:pt x="725620" y="0"/>
                </a:moveTo>
                <a:cubicBezTo>
                  <a:pt x="730568" y="5510"/>
                  <a:pt x="737990" y="12481"/>
                  <a:pt x="744287" y="16867"/>
                </a:cubicBezTo>
                <a:cubicBezTo>
                  <a:pt x="778246" y="40368"/>
                  <a:pt x="813666" y="53525"/>
                  <a:pt x="865055" y="53525"/>
                </a:cubicBezTo>
                <a:lnTo>
                  <a:pt x="903174" y="53525"/>
                </a:lnTo>
                <a:lnTo>
                  <a:pt x="903174" y="823337"/>
                </a:lnTo>
                <a:lnTo>
                  <a:pt x="856284" y="823337"/>
                </a:lnTo>
                <a:cubicBezTo>
                  <a:pt x="693573" y="823337"/>
                  <a:pt x="263801" y="781619"/>
                  <a:pt x="0" y="419315"/>
                </a:cubicBezTo>
                <a:lnTo>
                  <a:pt x="725620" y="1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What is the</a:t>
            </a:r>
          </a:p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water cycle and </a:t>
            </a:r>
          </a:p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what affects it?</a:t>
            </a: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A4D96A16-3AC4-1400-ECCC-680AF509D692}"/>
              </a:ext>
            </a:extLst>
          </p:cNvPr>
          <p:cNvSpPr/>
          <p:nvPr/>
        </p:nvSpPr>
        <p:spPr>
          <a:xfrm>
            <a:off x="5460294" y="6509832"/>
            <a:ext cx="894178" cy="823336"/>
          </a:xfrm>
          <a:custGeom>
            <a:avLst/>
            <a:gdLst>
              <a:gd name="connsiteX0" fmla="*/ 177554 w 894178"/>
              <a:gd name="connsiteY0" fmla="*/ 823337 h 823336"/>
              <a:gd name="connsiteX1" fmla="*/ 158888 w 894178"/>
              <a:gd name="connsiteY1" fmla="*/ 806470 h 823336"/>
              <a:gd name="connsiteX2" fmla="*/ 38120 w 894178"/>
              <a:gd name="connsiteY2" fmla="*/ 769812 h 823336"/>
              <a:gd name="connsiteX3" fmla="*/ 0 w 894178"/>
              <a:gd name="connsiteY3" fmla="*/ 769812 h 823336"/>
              <a:gd name="connsiteX4" fmla="*/ 0 w 894178"/>
              <a:gd name="connsiteY4" fmla="*/ 0 h 823336"/>
              <a:gd name="connsiteX5" fmla="*/ 46891 w 894178"/>
              <a:gd name="connsiteY5" fmla="*/ 0 h 823336"/>
              <a:gd name="connsiteX6" fmla="*/ 894179 w 894178"/>
              <a:gd name="connsiteY6" fmla="*/ 406833 h 823336"/>
              <a:gd name="connsiteX7" fmla="*/ 177554 w 894178"/>
              <a:gd name="connsiteY7" fmla="*/ 823225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177554" y="823337"/>
                </a:moveTo>
                <a:cubicBezTo>
                  <a:pt x="172606" y="817827"/>
                  <a:pt x="165185" y="810855"/>
                  <a:pt x="158888" y="806470"/>
                </a:cubicBezTo>
                <a:cubicBezTo>
                  <a:pt x="124929" y="782969"/>
                  <a:pt x="89508" y="769812"/>
                  <a:pt x="38120" y="769812"/>
                </a:cubicBezTo>
                <a:lnTo>
                  <a:pt x="0" y="769812"/>
                </a:lnTo>
                <a:lnTo>
                  <a:pt x="0" y="0"/>
                </a:lnTo>
                <a:lnTo>
                  <a:pt x="46891" y="0"/>
                </a:lnTo>
                <a:cubicBezTo>
                  <a:pt x="209601" y="0"/>
                  <a:pt x="630490" y="44529"/>
                  <a:pt x="894179" y="406833"/>
                </a:cubicBezTo>
                <a:lnTo>
                  <a:pt x="177554" y="82322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is a biome / vegetation belt and where are they located?</a:t>
            </a:r>
            <a:endParaRPr lang="en-US" sz="800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CC3E9BD9-E81C-2E16-DD19-CAD5D6FFF3C0}"/>
              </a:ext>
            </a:extLst>
          </p:cNvPr>
          <p:cNvSpPr/>
          <p:nvPr/>
        </p:nvSpPr>
        <p:spPr>
          <a:xfrm>
            <a:off x="5681986" y="6968057"/>
            <a:ext cx="866002" cy="964008"/>
          </a:xfrm>
          <a:custGeom>
            <a:avLst/>
            <a:gdLst>
              <a:gd name="connsiteX0" fmla="*/ 562 w 866002"/>
              <a:gd name="connsiteY0" fmla="*/ 545368 h 964008"/>
              <a:gd name="connsiteX1" fmla="*/ 13719 w 866002"/>
              <a:gd name="connsiteY1" fmla="*/ 482173 h 964008"/>
              <a:gd name="connsiteX2" fmla="*/ 0 w 866002"/>
              <a:gd name="connsiteY2" fmla="*/ 415942 h 964008"/>
              <a:gd name="connsiteX3" fmla="*/ 716625 w 866002"/>
              <a:gd name="connsiteY3" fmla="*/ 0 h 964008"/>
              <a:gd name="connsiteX4" fmla="*/ 865954 w 866002"/>
              <a:gd name="connsiteY4" fmla="*/ 479699 h 964008"/>
              <a:gd name="connsiteX5" fmla="*/ 723934 w 866002"/>
              <a:gd name="connsiteY5" fmla="*/ 964009 h 964008"/>
              <a:gd name="connsiteX6" fmla="*/ 562 w 866002"/>
              <a:gd name="connsiteY6" fmla="*/ 545368 h 96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002" h="964008">
                <a:moveTo>
                  <a:pt x="562" y="545368"/>
                </a:moveTo>
                <a:cubicBezTo>
                  <a:pt x="11919" y="527714"/>
                  <a:pt x="12932" y="513883"/>
                  <a:pt x="13719" y="482173"/>
                </a:cubicBezTo>
                <a:cubicBezTo>
                  <a:pt x="14281" y="459683"/>
                  <a:pt x="10795" y="434383"/>
                  <a:pt x="0" y="415942"/>
                </a:cubicBezTo>
                <a:lnTo>
                  <a:pt x="716625" y="0"/>
                </a:lnTo>
                <a:cubicBezTo>
                  <a:pt x="775322" y="75902"/>
                  <a:pt x="868429" y="250532"/>
                  <a:pt x="865954" y="479699"/>
                </a:cubicBezTo>
                <a:cubicBezTo>
                  <a:pt x="863481" y="712014"/>
                  <a:pt x="770824" y="891705"/>
                  <a:pt x="723934" y="964009"/>
                </a:cubicBezTo>
                <a:lnTo>
                  <a:pt x="562" y="5453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002060"/>
                </a:solidFill>
                <a:latin typeface="+mj-lt"/>
                <a:cs typeface="Calibri Light" panose="020F0302020204030204" pitchFamily="34" charset="0"/>
              </a:rPr>
              <a:t>Map Skills</a:t>
            </a: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0C883164-B997-80D3-FA3B-EB10310EEFCD}"/>
              </a:ext>
            </a:extLst>
          </p:cNvPr>
          <p:cNvSpPr/>
          <p:nvPr/>
        </p:nvSpPr>
        <p:spPr>
          <a:xfrm>
            <a:off x="5495960" y="7554774"/>
            <a:ext cx="907672" cy="823337"/>
          </a:xfrm>
          <a:custGeom>
            <a:avLst/>
            <a:gdLst>
              <a:gd name="connsiteX0" fmla="*/ 177554 w 903174"/>
              <a:gd name="connsiteY0" fmla="*/ 0 h 823337"/>
              <a:gd name="connsiteX1" fmla="*/ 158888 w 903174"/>
              <a:gd name="connsiteY1" fmla="*/ 16867 h 823337"/>
              <a:gd name="connsiteX2" fmla="*/ 38120 w 903174"/>
              <a:gd name="connsiteY2" fmla="*/ 53525 h 823337"/>
              <a:gd name="connsiteX3" fmla="*/ 0 w 903174"/>
              <a:gd name="connsiteY3" fmla="*/ 53525 h 823337"/>
              <a:gd name="connsiteX4" fmla="*/ 0 w 903174"/>
              <a:gd name="connsiteY4" fmla="*/ 823337 h 823337"/>
              <a:gd name="connsiteX5" fmla="*/ 46891 w 903174"/>
              <a:gd name="connsiteY5" fmla="*/ 823337 h 823337"/>
              <a:gd name="connsiteX6" fmla="*/ 903174 w 903174"/>
              <a:gd name="connsiteY6" fmla="*/ 419315 h 823337"/>
              <a:gd name="connsiteX7" fmla="*/ 177554 w 903174"/>
              <a:gd name="connsiteY7" fmla="*/ 113 h 82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7">
                <a:moveTo>
                  <a:pt x="177554" y="0"/>
                </a:moveTo>
                <a:cubicBezTo>
                  <a:pt x="172606" y="5510"/>
                  <a:pt x="165185" y="12482"/>
                  <a:pt x="158888" y="16867"/>
                </a:cubicBezTo>
                <a:cubicBezTo>
                  <a:pt x="124929" y="40369"/>
                  <a:pt x="89508" y="53525"/>
                  <a:pt x="38120" y="53525"/>
                </a:cubicBezTo>
                <a:lnTo>
                  <a:pt x="0" y="53525"/>
                </a:lnTo>
                <a:cubicBezTo>
                  <a:pt x="0" y="53525"/>
                  <a:pt x="0" y="823337"/>
                  <a:pt x="0" y="823337"/>
                </a:cubicBezTo>
                <a:lnTo>
                  <a:pt x="46891" y="823337"/>
                </a:lnTo>
                <a:cubicBezTo>
                  <a:pt x="209601" y="823337"/>
                  <a:pt x="639373" y="781619"/>
                  <a:pt x="903174" y="419315"/>
                </a:cubicBezTo>
                <a:lnTo>
                  <a:pt x="177554" y="1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can I locate a place using 4 and 6 figure grid references?</a:t>
            </a: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D56CAAE7-5933-3C4C-4537-218E8F2B8186}"/>
              </a:ext>
            </a:extLst>
          </p:cNvPr>
          <p:cNvSpPr/>
          <p:nvPr/>
        </p:nvSpPr>
        <p:spPr>
          <a:xfrm>
            <a:off x="1441460" y="7616901"/>
            <a:ext cx="956586" cy="772173"/>
          </a:xfrm>
          <a:custGeom>
            <a:avLst/>
            <a:gdLst>
              <a:gd name="connsiteX0" fmla="*/ 0 w 956586"/>
              <a:gd name="connsiteY0" fmla="*/ 0 h 772173"/>
              <a:gd name="connsiteX1" fmla="*/ 956587 w 956586"/>
              <a:gd name="connsiteY1" fmla="*/ 0 h 772173"/>
              <a:gd name="connsiteX2" fmla="*/ 956587 w 956586"/>
              <a:gd name="connsiteY2" fmla="*/ 772173 h 772173"/>
              <a:gd name="connsiteX3" fmla="*/ 0 w 956586"/>
              <a:gd name="connsiteY3" fmla="*/ 772173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173">
                <a:moveTo>
                  <a:pt x="0" y="0"/>
                </a:moveTo>
                <a:lnTo>
                  <a:pt x="956587" y="0"/>
                </a:lnTo>
                <a:lnTo>
                  <a:pt x="956587" y="772173"/>
                </a:lnTo>
                <a:lnTo>
                  <a:pt x="0" y="77217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00206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Physical Processes</a:t>
            </a:r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093747A4-E455-C6FB-46E4-41611E21732D}"/>
              </a:ext>
            </a:extLst>
          </p:cNvPr>
          <p:cNvSpPr/>
          <p:nvPr/>
        </p:nvSpPr>
        <p:spPr>
          <a:xfrm>
            <a:off x="3490998" y="7614204"/>
            <a:ext cx="947478" cy="768237"/>
          </a:xfrm>
          <a:custGeom>
            <a:avLst/>
            <a:gdLst>
              <a:gd name="connsiteX0" fmla="*/ 0 w 947478"/>
              <a:gd name="connsiteY0" fmla="*/ 0 h 768237"/>
              <a:gd name="connsiteX1" fmla="*/ 947479 w 947478"/>
              <a:gd name="connsiteY1" fmla="*/ 0 h 768237"/>
              <a:gd name="connsiteX2" fmla="*/ 947479 w 947478"/>
              <a:gd name="connsiteY2" fmla="*/ 768238 h 768237"/>
              <a:gd name="connsiteX3" fmla="*/ 0 w 947478"/>
              <a:gd name="connsiteY3" fmla="*/ 768238 h 7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78" h="768237">
                <a:moveTo>
                  <a:pt x="0" y="0"/>
                </a:moveTo>
                <a:lnTo>
                  <a:pt x="947479" y="0"/>
                </a:lnTo>
                <a:lnTo>
                  <a:pt x="947479" y="768238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Where would you find major countries and cities of the world?</a:t>
            </a:r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B8DE5DA7-3E78-126D-DAC5-CE8DC8A80DD7}"/>
              </a:ext>
            </a:extLst>
          </p:cNvPr>
          <p:cNvSpPr/>
          <p:nvPr/>
        </p:nvSpPr>
        <p:spPr>
          <a:xfrm>
            <a:off x="2468414" y="7610151"/>
            <a:ext cx="960072" cy="772173"/>
          </a:xfrm>
          <a:custGeom>
            <a:avLst/>
            <a:gdLst>
              <a:gd name="connsiteX0" fmla="*/ 0 w 960072"/>
              <a:gd name="connsiteY0" fmla="*/ 0 h 772173"/>
              <a:gd name="connsiteX1" fmla="*/ 0 w 960072"/>
              <a:gd name="connsiteY1" fmla="*/ 772173 h 772173"/>
              <a:gd name="connsiteX2" fmla="*/ 960072 w 960072"/>
              <a:gd name="connsiteY2" fmla="*/ 772173 h 772173"/>
              <a:gd name="connsiteX3" fmla="*/ 960072 w 960072"/>
              <a:gd name="connsiteY3" fmla="*/ 3935 h 772173"/>
              <a:gd name="connsiteX4" fmla="*/ 0 w 960072"/>
              <a:gd name="connsiteY4" fmla="*/ 0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72" h="772173">
                <a:moveTo>
                  <a:pt x="0" y="0"/>
                </a:moveTo>
                <a:lnTo>
                  <a:pt x="0" y="772173"/>
                </a:lnTo>
                <a:lnTo>
                  <a:pt x="960072" y="772173"/>
                </a:lnTo>
                <a:lnTo>
                  <a:pt x="960072" y="393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Year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C4F77FD3-295C-30C8-1544-E10578BDA641}"/>
              </a:ext>
            </a:extLst>
          </p:cNvPr>
          <p:cNvSpPr/>
          <p:nvPr/>
        </p:nvSpPr>
        <p:spPr>
          <a:xfrm>
            <a:off x="1443596" y="8701511"/>
            <a:ext cx="954450" cy="772061"/>
          </a:xfrm>
          <a:custGeom>
            <a:avLst/>
            <a:gdLst>
              <a:gd name="connsiteX0" fmla="*/ 0 w 1974231"/>
              <a:gd name="connsiteY0" fmla="*/ 0 h 772061"/>
              <a:gd name="connsiteX1" fmla="*/ 1974232 w 1974231"/>
              <a:gd name="connsiteY1" fmla="*/ 0 h 772061"/>
              <a:gd name="connsiteX2" fmla="*/ 1974232 w 1974231"/>
              <a:gd name="connsiteY2" fmla="*/ 772061 h 772061"/>
              <a:gd name="connsiteX3" fmla="*/ 0 w 1974231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231" h="772061">
                <a:moveTo>
                  <a:pt x="0" y="0"/>
                </a:moveTo>
                <a:lnTo>
                  <a:pt x="1974232" y="0"/>
                </a:lnTo>
                <a:lnTo>
                  <a:pt x="1974232" y="772061"/>
                </a:lnTo>
                <a:lnTo>
                  <a:pt x="0" y="77206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002060"/>
                </a:solidFill>
                <a:latin typeface="+mj-lt"/>
                <a:cs typeface="Calibri"/>
              </a:rPr>
              <a:t>Comparison of a region in UK – Europe – North or South America</a:t>
            </a:r>
            <a:r>
              <a:rPr lang="en-GB" sz="800" b="1" dirty="0">
                <a:solidFill>
                  <a:srgbClr val="002060"/>
                </a:solidFill>
                <a:latin typeface="Arial Rounded MT Bold" panose="020F0704030504030204" pitchFamily="34" charset="0"/>
                <a:cs typeface="Calibri"/>
              </a:rPr>
              <a:t> </a:t>
            </a: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4EB2716B-4855-AE6F-B3B5-84D60D21888A}"/>
              </a:ext>
            </a:extLst>
          </p:cNvPr>
          <p:cNvSpPr/>
          <p:nvPr/>
        </p:nvSpPr>
        <p:spPr>
          <a:xfrm>
            <a:off x="304122" y="8058426"/>
            <a:ext cx="866002" cy="964007"/>
          </a:xfrm>
          <a:custGeom>
            <a:avLst/>
            <a:gdLst>
              <a:gd name="connsiteX0" fmla="*/ 865440 w 866002"/>
              <a:gd name="connsiteY0" fmla="*/ 545368 h 964007"/>
              <a:gd name="connsiteX1" fmla="*/ 852284 w 866002"/>
              <a:gd name="connsiteY1" fmla="*/ 482173 h 964007"/>
              <a:gd name="connsiteX2" fmla="*/ 866003 w 866002"/>
              <a:gd name="connsiteY2" fmla="*/ 415941 h 964007"/>
              <a:gd name="connsiteX3" fmla="*/ 149378 w 866002"/>
              <a:gd name="connsiteY3" fmla="*/ 0 h 964007"/>
              <a:gd name="connsiteX4" fmla="*/ 48 w 866002"/>
              <a:gd name="connsiteY4" fmla="*/ 479699 h 964007"/>
              <a:gd name="connsiteX5" fmla="*/ 142069 w 866002"/>
              <a:gd name="connsiteY5" fmla="*/ 964008 h 964007"/>
              <a:gd name="connsiteX6" fmla="*/ 865440 w 866002"/>
              <a:gd name="connsiteY6" fmla="*/ 545368 h 96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002" h="964007">
                <a:moveTo>
                  <a:pt x="865440" y="545368"/>
                </a:moveTo>
                <a:cubicBezTo>
                  <a:pt x="854083" y="527714"/>
                  <a:pt x="853071" y="513883"/>
                  <a:pt x="852284" y="482173"/>
                </a:cubicBezTo>
                <a:cubicBezTo>
                  <a:pt x="851722" y="459683"/>
                  <a:pt x="855208" y="434383"/>
                  <a:pt x="866003" y="415941"/>
                </a:cubicBezTo>
                <a:lnTo>
                  <a:pt x="149378" y="0"/>
                </a:lnTo>
                <a:cubicBezTo>
                  <a:pt x="90681" y="75902"/>
                  <a:pt x="-2426" y="250532"/>
                  <a:pt x="48" y="479699"/>
                </a:cubicBezTo>
                <a:cubicBezTo>
                  <a:pt x="2522" y="712014"/>
                  <a:pt x="95178" y="891705"/>
                  <a:pt x="142069" y="964008"/>
                </a:cubicBezTo>
                <a:lnTo>
                  <a:pt x="865440" y="5453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r>
              <a:rPr lang="en-GB" sz="800" b="1" dirty="0">
                <a:solidFill>
                  <a:srgbClr val="00206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Settlements and Land Use</a:t>
            </a: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895238AA-0BD5-A499-4065-A325E6940BC9}"/>
              </a:ext>
            </a:extLst>
          </p:cNvPr>
          <p:cNvSpPr/>
          <p:nvPr/>
        </p:nvSpPr>
        <p:spPr>
          <a:xfrm>
            <a:off x="477001" y="8646749"/>
            <a:ext cx="903174" cy="823336"/>
          </a:xfrm>
          <a:custGeom>
            <a:avLst/>
            <a:gdLst>
              <a:gd name="connsiteX0" fmla="*/ 725620 w 903174"/>
              <a:gd name="connsiteY0" fmla="*/ 0 h 823336"/>
              <a:gd name="connsiteX1" fmla="*/ 744287 w 903174"/>
              <a:gd name="connsiteY1" fmla="*/ 16867 h 823336"/>
              <a:gd name="connsiteX2" fmla="*/ 865055 w 903174"/>
              <a:gd name="connsiteY2" fmla="*/ 53524 h 823336"/>
              <a:gd name="connsiteX3" fmla="*/ 903174 w 903174"/>
              <a:gd name="connsiteY3" fmla="*/ 53524 h 823336"/>
              <a:gd name="connsiteX4" fmla="*/ 903174 w 903174"/>
              <a:gd name="connsiteY4" fmla="*/ 823337 h 823336"/>
              <a:gd name="connsiteX5" fmla="*/ 856284 w 903174"/>
              <a:gd name="connsiteY5" fmla="*/ 823337 h 823336"/>
              <a:gd name="connsiteX6" fmla="*/ 0 w 903174"/>
              <a:gd name="connsiteY6" fmla="*/ 419315 h 823336"/>
              <a:gd name="connsiteX7" fmla="*/ 725620 w 903174"/>
              <a:gd name="connsiteY7" fmla="*/ 112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74" h="823336">
                <a:moveTo>
                  <a:pt x="725620" y="0"/>
                </a:moveTo>
                <a:cubicBezTo>
                  <a:pt x="730568" y="5510"/>
                  <a:pt x="737990" y="12481"/>
                  <a:pt x="744287" y="16867"/>
                </a:cubicBezTo>
                <a:cubicBezTo>
                  <a:pt x="778246" y="40368"/>
                  <a:pt x="813666" y="53524"/>
                  <a:pt x="865055" y="53524"/>
                </a:cubicBezTo>
                <a:lnTo>
                  <a:pt x="903174" y="53524"/>
                </a:lnTo>
                <a:lnTo>
                  <a:pt x="903174" y="823337"/>
                </a:lnTo>
                <a:lnTo>
                  <a:pt x="856284" y="823337"/>
                </a:lnTo>
                <a:cubicBezTo>
                  <a:pt x="693573" y="823337"/>
                  <a:pt x="263801" y="781619"/>
                  <a:pt x="0" y="419315"/>
                </a:cubicBezTo>
                <a:lnTo>
                  <a:pt x="725620" y="1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r"/>
            <a:r>
              <a:rPr lang="en-GB" sz="80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are economic settlements and trade links?</a:t>
            </a:r>
            <a:endParaRPr lang="en-GB" sz="800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71" name="Graphic 118">
            <a:extLst>
              <a:ext uri="{FF2B5EF4-FFF2-40B4-BE49-F238E27FC236}">
                <a16:creationId xmlns:a16="http://schemas.microsoft.com/office/drawing/2014/main" id="{7D4132D4-7D5A-9B97-4B75-F2C396B16725}"/>
              </a:ext>
            </a:extLst>
          </p:cNvPr>
          <p:cNvGrpSpPr/>
          <p:nvPr/>
        </p:nvGrpSpPr>
        <p:grpSpPr>
          <a:xfrm>
            <a:off x="5446329" y="8681028"/>
            <a:ext cx="1176296" cy="772735"/>
            <a:chOff x="3476524" y="8701511"/>
            <a:chExt cx="959510" cy="772735"/>
          </a:xfrm>
          <a:solidFill>
            <a:srgbClr val="0070C0"/>
          </a:solidFill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4CBA7B7-55F7-D17A-0A13-8E3025FCBEDF}"/>
                </a:ext>
              </a:extLst>
            </p:cNvPr>
            <p:cNvSpPr/>
            <p:nvPr/>
          </p:nvSpPr>
          <p:spPr>
            <a:xfrm>
              <a:off x="3476524" y="8701511"/>
              <a:ext cx="635550" cy="772173"/>
            </a:xfrm>
            <a:custGeom>
              <a:avLst/>
              <a:gdLst>
                <a:gd name="connsiteX0" fmla="*/ 0 w 635550"/>
                <a:gd name="connsiteY0" fmla="*/ 0 h 772173"/>
                <a:gd name="connsiteX1" fmla="*/ 0 w 635550"/>
                <a:gd name="connsiteY1" fmla="*/ 772173 h 772173"/>
                <a:gd name="connsiteX2" fmla="*/ 635550 w 635550"/>
                <a:gd name="connsiteY2" fmla="*/ 772173 h 772173"/>
                <a:gd name="connsiteX3" fmla="*/ 635550 w 635550"/>
                <a:gd name="connsiteY3" fmla="*/ 3935 h 772173"/>
                <a:gd name="connsiteX4" fmla="*/ 0 w 635550"/>
                <a:gd name="connsiteY4" fmla="*/ 0 h 77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550" h="772173">
                  <a:moveTo>
                    <a:pt x="0" y="0"/>
                  </a:moveTo>
                  <a:lnTo>
                    <a:pt x="0" y="772173"/>
                  </a:lnTo>
                  <a:lnTo>
                    <a:pt x="635550" y="772173"/>
                  </a:lnTo>
                  <a:lnTo>
                    <a:pt x="635550" y="39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1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B017140-B108-06C1-2406-0D3D28A0086E}"/>
                </a:ext>
              </a:extLst>
            </p:cNvPr>
            <p:cNvSpPr/>
            <p:nvPr/>
          </p:nvSpPr>
          <p:spPr>
            <a:xfrm>
              <a:off x="4110838" y="8705221"/>
              <a:ext cx="325196" cy="769025"/>
            </a:xfrm>
            <a:custGeom>
              <a:avLst/>
              <a:gdLst>
                <a:gd name="connsiteX0" fmla="*/ 0 w 325196"/>
                <a:gd name="connsiteY0" fmla="*/ 104013 h 769025"/>
                <a:gd name="connsiteX1" fmla="*/ 0 w 325196"/>
                <a:gd name="connsiteY1" fmla="*/ 103227 h 769025"/>
                <a:gd name="connsiteX2" fmla="*/ 0 w 325196"/>
                <a:gd name="connsiteY2" fmla="*/ 666024 h 769025"/>
                <a:gd name="connsiteX3" fmla="*/ 0 w 325196"/>
                <a:gd name="connsiteY3" fmla="*/ 769025 h 769025"/>
                <a:gd name="connsiteX4" fmla="*/ 162711 w 325196"/>
                <a:gd name="connsiteY4" fmla="*/ 576516 h 769025"/>
                <a:gd name="connsiteX5" fmla="*/ 325197 w 325196"/>
                <a:gd name="connsiteY5" fmla="*/ 384007 h 769025"/>
                <a:gd name="connsiteX6" fmla="*/ 162711 w 325196"/>
                <a:gd name="connsiteY6" fmla="*/ 191498 h 769025"/>
                <a:gd name="connsiteX7" fmla="*/ 0 w 325196"/>
                <a:gd name="connsiteY7" fmla="*/ 0 h 769025"/>
                <a:gd name="connsiteX8" fmla="*/ 0 w 325196"/>
                <a:gd name="connsiteY8" fmla="*/ 103227 h 76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96" h="769025">
                  <a:moveTo>
                    <a:pt x="0" y="104013"/>
                  </a:moveTo>
                  <a:lnTo>
                    <a:pt x="0" y="103227"/>
                  </a:lnTo>
                  <a:lnTo>
                    <a:pt x="0" y="666024"/>
                  </a:lnTo>
                  <a:lnTo>
                    <a:pt x="0" y="769025"/>
                  </a:lnTo>
                  <a:lnTo>
                    <a:pt x="162711" y="576516"/>
                  </a:lnTo>
                  <a:lnTo>
                    <a:pt x="325197" y="384007"/>
                  </a:lnTo>
                  <a:lnTo>
                    <a:pt x="162711" y="191498"/>
                  </a:lnTo>
                  <a:lnTo>
                    <a:pt x="0" y="0"/>
                  </a:lnTo>
                  <a:lnTo>
                    <a:pt x="0" y="103227"/>
                  </a:lnTo>
                </a:path>
              </a:pathLst>
            </a:custGeom>
            <a:grpFill/>
            <a:ln w="11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8AF9B3F-EB19-8D69-5CFB-05C82BE1D9CA}"/>
              </a:ext>
            </a:extLst>
          </p:cNvPr>
          <p:cNvSpPr txBox="1"/>
          <p:nvPr/>
        </p:nvSpPr>
        <p:spPr>
          <a:xfrm>
            <a:off x="2614152" y="1251148"/>
            <a:ext cx="691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spc="0" baseline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N 3-4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14D7448-29FA-CA40-9BFA-C36FAA5576A3}"/>
              </a:ext>
            </a:extLst>
          </p:cNvPr>
          <p:cNvSpPr txBox="1"/>
          <p:nvPr/>
        </p:nvSpPr>
        <p:spPr>
          <a:xfrm>
            <a:off x="4705254" y="5542082"/>
            <a:ext cx="63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spc="0" baseline="0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Year</a:t>
            </a:r>
          </a:p>
          <a:p>
            <a:pPr algn="ctr"/>
            <a:r>
              <a:rPr lang="en-GB" sz="1600" spc="0" baseline="0" dirty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8E3EF3-1243-8088-5460-30761DE69396}"/>
              </a:ext>
            </a:extLst>
          </p:cNvPr>
          <p:cNvSpPr txBox="1"/>
          <p:nvPr/>
        </p:nvSpPr>
        <p:spPr>
          <a:xfrm>
            <a:off x="4628989" y="6614355"/>
            <a:ext cx="63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ABeeZee"/>
                <a:rtl val="0"/>
              </a:rPr>
              <a:t>Ye</a:t>
            </a:r>
            <a:r>
              <a:rPr lang="en-GB" sz="1600" spc="0" baseline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ABeeZee"/>
                <a:rtl val="0"/>
              </a:rPr>
              <a:t>ar</a:t>
            </a:r>
          </a:p>
          <a:p>
            <a:pPr algn="ctr"/>
            <a:r>
              <a:rPr lang="en-GB" sz="1600" spc="0" baseline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ABeeZee"/>
                <a:rtl val="0"/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E472FA-4F44-C262-9511-BEFFCB1A0ADE}"/>
              </a:ext>
            </a:extLst>
          </p:cNvPr>
          <p:cNvSpPr txBox="1"/>
          <p:nvPr/>
        </p:nvSpPr>
        <p:spPr>
          <a:xfrm>
            <a:off x="1843916" y="1198514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spc="0" baseline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United Curriculum"/>
                <a:rtl val="0"/>
              </a:rPr>
              <a:t>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0B9E2C9-47AA-41FD-B191-6DB2131A342F}"/>
              </a:ext>
            </a:extLst>
          </p:cNvPr>
          <p:cNvSpPr txBox="1"/>
          <p:nvPr/>
        </p:nvSpPr>
        <p:spPr>
          <a:xfrm>
            <a:off x="3520255" y="8772760"/>
            <a:ext cx="92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pc="0" baseline="0">
                <a:ln w="1569" cap="flat">
                  <a:solidFill>
                    <a:srgbClr val="FFFFFF"/>
                  </a:solidFill>
                  <a:miter/>
                </a:ln>
                <a:solidFill>
                  <a:srgbClr val="FFFFFF"/>
                </a:solidFill>
                <a:latin typeface="+mj-lt"/>
                <a:sym typeface="ABeeZee"/>
                <a:rtl val="0"/>
              </a:rPr>
              <a:t>Key Stage 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54CAE13-EC94-6CAF-D168-41F2E3373DEE}"/>
              </a:ext>
            </a:extLst>
          </p:cNvPr>
          <p:cNvSpPr txBox="1"/>
          <p:nvPr/>
        </p:nvSpPr>
        <p:spPr>
          <a:xfrm>
            <a:off x="1448719" y="3327285"/>
            <a:ext cx="92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GB" sz="800" i="0">
              <a:solidFill>
                <a:schemeClr val="tx1"/>
              </a:solidFill>
              <a:effectLst/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9DB93F2B-52B7-4FA1-AC02-984A0ED4A662}"/>
              </a:ext>
            </a:extLst>
          </p:cNvPr>
          <p:cNvSpPr/>
          <p:nvPr/>
        </p:nvSpPr>
        <p:spPr>
          <a:xfrm>
            <a:off x="3520255" y="5439838"/>
            <a:ext cx="960072" cy="772061"/>
          </a:xfrm>
          <a:custGeom>
            <a:avLst/>
            <a:gdLst>
              <a:gd name="connsiteX0" fmla="*/ 0 w 960072"/>
              <a:gd name="connsiteY0" fmla="*/ 0 h 772061"/>
              <a:gd name="connsiteX1" fmla="*/ 0 w 960072"/>
              <a:gd name="connsiteY1" fmla="*/ 772061 h 772061"/>
              <a:gd name="connsiteX2" fmla="*/ 960072 w 960072"/>
              <a:gd name="connsiteY2" fmla="*/ 772061 h 772061"/>
              <a:gd name="connsiteX3" fmla="*/ 960072 w 960072"/>
              <a:gd name="connsiteY3" fmla="*/ 3936 h 772061"/>
              <a:gd name="connsiteX4" fmla="*/ 0 w 960072"/>
              <a:gd name="connsiteY4" fmla="*/ 0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72" h="772061">
                <a:moveTo>
                  <a:pt x="0" y="0"/>
                </a:moveTo>
                <a:lnTo>
                  <a:pt x="0" y="772061"/>
                </a:lnTo>
                <a:lnTo>
                  <a:pt x="960072" y="772061"/>
                </a:lnTo>
                <a:lnTo>
                  <a:pt x="960072" y="3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noFill/>
            <a:prstDash val="solid"/>
            <a:miter/>
          </a:ln>
        </p:spPr>
        <p:txBody>
          <a:bodyPr rtlCol="0" anchor="ctr"/>
          <a:lstStyle/>
          <a:p>
            <a:pPr lvl="0" algn="ctr"/>
            <a:r>
              <a:rPr lang="en-GB" sz="800" b="1" dirty="0">
                <a:solidFill>
                  <a:srgbClr val="002060"/>
                </a:solidFill>
              </a:rPr>
              <a:t>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2240D0-13E9-4209-A3B5-AE81D0646B44}"/>
              </a:ext>
            </a:extLst>
          </p:cNvPr>
          <p:cNvSpPr txBox="1"/>
          <p:nvPr/>
        </p:nvSpPr>
        <p:spPr>
          <a:xfrm>
            <a:off x="266595" y="216460"/>
            <a:ext cx="500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002060"/>
                </a:solidFill>
              </a:rPr>
              <a:t>Our Geography Curriculum</a:t>
            </a:r>
          </a:p>
        </p:txBody>
      </p:sp>
      <p:sp>
        <p:nvSpPr>
          <p:cNvPr id="17" name="Freeform: Shape 138">
            <a:extLst>
              <a:ext uri="{FF2B5EF4-FFF2-40B4-BE49-F238E27FC236}">
                <a16:creationId xmlns:a16="http://schemas.microsoft.com/office/drawing/2014/main" id="{16C159C9-7E0C-E0E1-171B-F92C52CCE85D}"/>
              </a:ext>
            </a:extLst>
          </p:cNvPr>
          <p:cNvSpPr/>
          <p:nvPr/>
        </p:nvSpPr>
        <p:spPr>
          <a:xfrm>
            <a:off x="2429398" y="4345014"/>
            <a:ext cx="952955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002060"/>
                </a:solidFill>
                <a:latin typeface="+mj-lt"/>
                <a:cs typeface="Calibri"/>
              </a:rPr>
              <a:t>Fieldwork and Mapping</a:t>
            </a:r>
          </a:p>
        </p:txBody>
      </p:sp>
      <p:sp>
        <p:nvSpPr>
          <p:cNvPr id="18" name="Freeform: Shape 153">
            <a:extLst>
              <a:ext uri="{FF2B5EF4-FFF2-40B4-BE49-F238E27FC236}">
                <a16:creationId xmlns:a16="http://schemas.microsoft.com/office/drawing/2014/main" id="{248B02CE-6F10-412B-4D7F-7DBA7B95E7D3}"/>
              </a:ext>
            </a:extLst>
          </p:cNvPr>
          <p:cNvSpPr/>
          <p:nvPr/>
        </p:nvSpPr>
        <p:spPr>
          <a:xfrm>
            <a:off x="4459091" y="6512730"/>
            <a:ext cx="947478" cy="768237"/>
          </a:xfrm>
          <a:custGeom>
            <a:avLst/>
            <a:gdLst>
              <a:gd name="connsiteX0" fmla="*/ 0 w 947478"/>
              <a:gd name="connsiteY0" fmla="*/ 0 h 768237"/>
              <a:gd name="connsiteX1" fmla="*/ 947479 w 947478"/>
              <a:gd name="connsiteY1" fmla="*/ 0 h 768237"/>
              <a:gd name="connsiteX2" fmla="*/ 947479 w 947478"/>
              <a:gd name="connsiteY2" fmla="*/ 768238 h 768237"/>
              <a:gd name="connsiteX3" fmla="*/ 0 w 947478"/>
              <a:gd name="connsiteY3" fmla="*/ 768238 h 7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78" h="768237">
                <a:moveTo>
                  <a:pt x="0" y="0"/>
                </a:moveTo>
                <a:lnTo>
                  <a:pt x="947479" y="0"/>
                </a:lnTo>
                <a:lnTo>
                  <a:pt x="947479" y="768238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r>
              <a:rPr lang="en-GB" sz="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World Countries</a:t>
            </a:r>
            <a:endParaRPr lang="en-GB" sz="800" b="1" dirty="0">
              <a:solidFill>
                <a:srgbClr val="002060"/>
              </a:solidFill>
              <a:latin typeface="Arial Rounded MT Bold" panose="020F07040305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Freeform: Shape 162">
            <a:extLst>
              <a:ext uri="{FF2B5EF4-FFF2-40B4-BE49-F238E27FC236}">
                <a16:creationId xmlns:a16="http://schemas.microsoft.com/office/drawing/2014/main" id="{0B5B6676-3ECF-01F8-E499-00D9E971E369}"/>
              </a:ext>
            </a:extLst>
          </p:cNvPr>
          <p:cNvSpPr/>
          <p:nvPr/>
        </p:nvSpPr>
        <p:spPr>
          <a:xfrm>
            <a:off x="4491558" y="7613648"/>
            <a:ext cx="956586" cy="772173"/>
          </a:xfrm>
          <a:custGeom>
            <a:avLst/>
            <a:gdLst>
              <a:gd name="connsiteX0" fmla="*/ 0 w 956586"/>
              <a:gd name="connsiteY0" fmla="*/ 0 h 772173"/>
              <a:gd name="connsiteX1" fmla="*/ 956587 w 956586"/>
              <a:gd name="connsiteY1" fmla="*/ 0 h 772173"/>
              <a:gd name="connsiteX2" fmla="*/ 956587 w 956586"/>
              <a:gd name="connsiteY2" fmla="*/ 772173 h 772173"/>
              <a:gd name="connsiteX3" fmla="*/ 0 w 956586"/>
              <a:gd name="connsiteY3" fmla="*/ 772173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173">
                <a:moveTo>
                  <a:pt x="0" y="0"/>
                </a:moveTo>
                <a:lnTo>
                  <a:pt x="956587" y="0"/>
                </a:lnTo>
                <a:lnTo>
                  <a:pt x="956587" y="772173"/>
                </a:lnTo>
                <a:lnTo>
                  <a:pt x="0" y="77217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00206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OS Maps and Fieldwork</a:t>
            </a:r>
          </a:p>
        </p:txBody>
      </p:sp>
      <p:sp>
        <p:nvSpPr>
          <p:cNvPr id="27" name="Freeform: Shape 121">
            <a:extLst>
              <a:ext uri="{FF2B5EF4-FFF2-40B4-BE49-F238E27FC236}">
                <a16:creationId xmlns:a16="http://schemas.microsoft.com/office/drawing/2014/main" id="{4E4C3630-767C-4CB6-6256-F9A870309385}"/>
              </a:ext>
            </a:extLst>
          </p:cNvPr>
          <p:cNvSpPr/>
          <p:nvPr/>
        </p:nvSpPr>
        <p:spPr>
          <a:xfrm>
            <a:off x="3533150" y="1034251"/>
            <a:ext cx="956586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lIns="91440" tIns="45720" rIns="91440" bIns="45720" rtlCol="0" anchor="ctr"/>
          <a:lstStyle/>
          <a:p>
            <a:pPr algn="ctr"/>
            <a:r>
              <a:rPr lang="en-GB" sz="800" b="1" dirty="0">
                <a:solidFill>
                  <a:srgbClr val="002060"/>
                </a:solidFill>
                <a:latin typeface="+mj-lt"/>
                <a:ea typeface="Calibri"/>
                <a:cs typeface="Calibri"/>
              </a:rPr>
              <a:t>It's Getting Cold/Bears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6B8DD7-914E-36AA-5117-0642A1ABA9BD}"/>
              </a:ext>
            </a:extLst>
          </p:cNvPr>
          <p:cNvSpPr txBox="1"/>
          <p:nvPr/>
        </p:nvSpPr>
        <p:spPr>
          <a:xfrm>
            <a:off x="5603130" y="8918264"/>
            <a:ext cx="64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KS3</a:t>
            </a:r>
          </a:p>
        </p:txBody>
      </p:sp>
      <p:pic>
        <p:nvPicPr>
          <p:cNvPr id="43" name="Graphic 42" descr="Globe with solid fill">
            <a:extLst>
              <a:ext uri="{FF2B5EF4-FFF2-40B4-BE49-F238E27FC236}">
                <a16:creationId xmlns:a16="http://schemas.microsoft.com/office/drawing/2014/main" id="{DBFB3A89-BDB7-874A-273A-54EF3CD9B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1197" y="135292"/>
            <a:ext cx="604388" cy="604388"/>
          </a:xfrm>
          <a:prstGeom prst="rect">
            <a:avLst/>
          </a:prstGeom>
        </p:spPr>
      </p:pic>
      <p:sp>
        <p:nvSpPr>
          <p:cNvPr id="44" name="Freeform: Shape 164">
            <a:extLst>
              <a:ext uri="{FF2B5EF4-FFF2-40B4-BE49-F238E27FC236}">
                <a16:creationId xmlns:a16="http://schemas.microsoft.com/office/drawing/2014/main" id="{AF6B58C3-567B-3CD0-D2C0-D09A9129217D}"/>
              </a:ext>
            </a:extLst>
          </p:cNvPr>
          <p:cNvSpPr/>
          <p:nvPr/>
        </p:nvSpPr>
        <p:spPr>
          <a:xfrm>
            <a:off x="2447736" y="8681028"/>
            <a:ext cx="947478" cy="768237"/>
          </a:xfrm>
          <a:custGeom>
            <a:avLst/>
            <a:gdLst>
              <a:gd name="connsiteX0" fmla="*/ 0 w 947478"/>
              <a:gd name="connsiteY0" fmla="*/ 0 h 768237"/>
              <a:gd name="connsiteX1" fmla="*/ 947479 w 947478"/>
              <a:gd name="connsiteY1" fmla="*/ 0 h 768237"/>
              <a:gd name="connsiteX2" fmla="*/ 947479 w 947478"/>
              <a:gd name="connsiteY2" fmla="*/ 768238 h 768237"/>
              <a:gd name="connsiteX3" fmla="*/ 0 w 947478"/>
              <a:gd name="connsiteY3" fmla="*/ 768238 h 7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78" h="768237">
                <a:moveTo>
                  <a:pt x="0" y="0"/>
                </a:moveTo>
                <a:lnTo>
                  <a:pt x="947479" y="0"/>
                </a:lnTo>
                <a:lnTo>
                  <a:pt x="947479" y="768238"/>
                </a:lnTo>
                <a:lnTo>
                  <a:pt x="0" y="76823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80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are places </a:t>
            </a:r>
          </a:p>
          <a:p>
            <a:pPr algn="ctr"/>
            <a:r>
              <a:rPr lang="en-GB" sz="80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similar and different?</a:t>
            </a:r>
            <a:endParaRPr lang="en-GB" sz="800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Freeform: Shape 162">
            <a:extLst>
              <a:ext uri="{FF2B5EF4-FFF2-40B4-BE49-F238E27FC236}">
                <a16:creationId xmlns:a16="http://schemas.microsoft.com/office/drawing/2014/main" id="{35623785-51D3-D937-FAAF-C6B46CBA2C7F}"/>
              </a:ext>
            </a:extLst>
          </p:cNvPr>
          <p:cNvSpPr/>
          <p:nvPr/>
        </p:nvSpPr>
        <p:spPr>
          <a:xfrm>
            <a:off x="3451183" y="8686097"/>
            <a:ext cx="956586" cy="772173"/>
          </a:xfrm>
          <a:custGeom>
            <a:avLst/>
            <a:gdLst>
              <a:gd name="connsiteX0" fmla="*/ 0 w 956586"/>
              <a:gd name="connsiteY0" fmla="*/ 0 h 772173"/>
              <a:gd name="connsiteX1" fmla="*/ 956587 w 956586"/>
              <a:gd name="connsiteY1" fmla="*/ 0 h 772173"/>
              <a:gd name="connsiteX2" fmla="*/ 956587 w 956586"/>
              <a:gd name="connsiteY2" fmla="*/ 772173 h 772173"/>
              <a:gd name="connsiteX3" fmla="*/ 0 w 956586"/>
              <a:gd name="connsiteY3" fmla="*/ 772173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173">
                <a:moveTo>
                  <a:pt x="0" y="0"/>
                </a:moveTo>
                <a:lnTo>
                  <a:pt x="956587" y="0"/>
                </a:lnTo>
                <a:lnTo>
                  <a:pt x="956587" y="772173"/>
                </a:lnTo>
                <a:lnTo>
                  <a:pt x="0" y="77217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r>
              <a:rPr lang="en-GB" sz="800" b="1">
                <a:solidFill>
                  <a:srgbClr val="00206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Orienteering</a:t>
            </a:r>
            <a:endParaRPr lang="en-GB" sz="800" b="1" dirty="0">
              <a:solidFill>
                <a:srgbClr val="00206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Freeform: Shape 162">
            <a:extLst>
              <a:ext uri="{FF2B5EF4-FFF2-40B4-BE49-F238E27FC236}">
                <a16:creationId xmlns:a16="http://schemas.microsoft.com/office/drawing/2014/main" id="{54D21432-9CFB-F30A-E622-91B0A77763D7}"/>
              </a:ext>
            </a:extLst>
          </p:cNvPr>
          <p:cNvSpPr/>
          <p:nvPr/>
        </p:nvSpPr>
        <p:spPr>
          <a:xfrm>
            <a:off x="4460576" y="8681028"/>
            <a:ext cx="956586" cy="772173"/>
          </a:xfrm>
          <a:custGeom>
            <a:avLst/>
            <a:gdLst>
              <a:gd name="connsiteX0" fmla="*/ 0 w 956586"/>
              <a:gd name="connsiteY0" fmla="*/ 0 h 772173"/>
              <a:gd name="connsiteX1" fmla="*/ 956587 w 956586"/>
              <a:gd name="connsiteY1" fmla="*/ 0 h 772173"/>
              <a:gd name="connsiteX2" fmla="*/ 956587 w 956586"/>
              <a:gd name="connsiteY2" fmla="*/ 772173 h 772173"/>
              <a:gd name="connsiteX3" fmla="*/ 0 w 956586"/>
              <a:gd name="connsiteY3" fmla="*/ 772173 h 7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173">
                <a:moveTo>
                  <a:pt x="0" y="0"/>
                </a:moveTo>
                <a:lnTo>
                  <a:pt x="956587" y="0"/>
                </a:lnTo>
                <a:lnTo>
                  <a:pt x="956587" y="772173"/>
                </a:lnTo>
                <a:lnTo>
                  <a:pt x="0" y="77217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lvl="0" algn="ctr" defTabSz="914400"/>
            <a:r>
              <a:rPr lang="en-GB" sz="80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Maps and Fieldwork </a:t>
            </a:r>
            <a:endParaRPr lang="en-GB" sz="800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reeform: Shape 121">
            <a:extLst>
              <a:ext uri="{FF2B5EF4-FFF2-40B4-BE49-F238E27FC236}">
                <a16:creationId xmlns:a16="http://schemas.microsoft.com/office/drawing/2014/main" id="{8EFE07BA-51DE-99B3-4885-EB93DF6088C9}"/>
              </a:ext>
            </a:extLst>
          </p:cNvPr>
          <p:cNvSpPr/>
          <p:nvPr/>
        </p:nvSpPr>
        <p:spPr>
          <a:xfrm>
            <a:off x="2479554" y="1034259"/>
            <a:ext cx="956586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lIns="91440" tIns="45720" rIns="91440" bIns="45720" rtlCol="0" anchor="ctr"/>
          <a:lstStyle/>
          <a:p>
            <a:pPr algn="ctr"/>
            <a:r>
              <a:rPr lang="en-GB" sz="800" b="1" dirty="0">
                <a:solidFill>
                  <a:srgbClr val="002060"/>
                </a:solidFill>
                <a:latin typeface="+mj-lt"/>
                <a:ea typeface="Calibri"/>
                <a:cs typeface="Calibri"/>
              </a:rPr>
              <a:t>Polar Express/Special Days</a:t>
            </a:r>
          </a:p>
        </p:txBody>
      </p:sp>
      <p:sp>
        <p:nvSpPr>
          <p:cNvPr id="95" name="Freeform: Shape 121">
            <a:extLst>
              <a:ext uri="{FF2B5EF4-FFF2-40B4-BE49-F238E27FC236}">
                <a16:creationId xmlns:a16="http://schemas.microsoft.com/office/drawing/2014/main" id="{37336596-64B6-4010-8EAA-DEE142BF53EF}"/>
              </a:ext>
            </a:extLst>
          </p:cNvPr>
          <p:cNvSpPr/>
          <p:nvPr/>
        </p:nvSpPr>
        <p:spPr>
          <a:xfrm>
            <a:off x="1471590" y="1026317"/>
            <a:ext cx="956586" cy="772061"/>
          </a:xfrm>
          <a:custGeom>
            <a:avLst/>
            <a:gdLst>
              <a:gd name="connsiteX0" fmla="*/ 0 w 956586"/>
              <a:gd name="connsiteY0" fmla="*/ 0 h 772061"/>
              <a:gd name="connsiteX1" fmla="*/ 956587 w 956586"/>
              <a:gd name="connsiteY1" fmla="*/ 0 h 772061"/>
              <a:gd name="connsiteX2" fmla="*/ 956587 w 956586"/>
              <a:gd name="connsiteY2" fmla="*/ 772061 h 772061"/>
              <a:gd name="connsiteX3" fmla="*/ 0 w 956586"/>
              <a:gd name="connsiteY3" fmla="*/ 772061 h 77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586" h="772061">
                <a:moveTo>
                  <a:pt x="0" y="0"/>
                </a:moveTo>
                <a:lnTo>
                  <a:pt x="956587" y="0"/>
                </a:lnTo>
                <a:lnTo>
                  <a:pt x="956587" y="772061"/>
                </a:lnTo>
                <a:lnTo>
                  <a:pt x="0" y="77206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lIns="91440" tIns="45720" rIns="91440" bIns="45720" rtlCol="0" anchor="ctr"/>
          <a:lstStyle/>
          <a:p>
            <a:pPr algn="ctr"/>
            <a:r>
              <a:rPr lang="en-GB" sz="800" b="1" dirty="0">
                <a:solidFill>
                  <a:srgbClr val="002060"/>
                </a:solidFill>
                <a:latin typeface="+mj-lt"/>
                <a:ea typeface="Calibri"/>
                <a:cs typeface="Calibri"/>
              </a:rPr>
              <a:t>All Creatures Great and Small</a:t>
            </a:r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625DE69-C67A-3C52-29E4-6EBE526677A5}"/>
              </a:ext>
            </a:extLst>
          </p:cNvPr>
          <p:cNvSpPr/>
          <p:nvPr/>
        </p:nvSpPr>
        <p:spPr>
          <a:xfrm>
            <a:off x="485997" y="7609875"/>
            <a:ext cx="894178" cy="823336"/>
          </a:xfrm>
          <a:custGeom>
            <a:avLst/>
            <a:gdLst>
              <a:gd name="connsiteX0" fmla="*/ 716625 w 894178"/>
              <a:gd name="connsiteY0" fmla="*/ 823337 h 823336"/>
              <a:gd name="connsiteX1" fmla="*/ 735291 w 894178"/>
              <a:gd name="connsiteY1" fmla="*/ 806470 h 823336"/>
              <a:gd name="connsiteX2" fmla="*/ 856059 w 894178"/>
              <a:gd name="connsiteY2" fmla="*/ 769812 h 823336"/>
              <a:gd name="connsiteX3" fmla="*/ 894178 w 894178"/>
              <a:gd name="connsiteY3" fmla="*/ 769812 h 823336"/>
              <a:gd name="connsiteX4" fmla="*/ 894178 w 894178"/>
              <a:gd name="connsiteY4" fmla="*/ 0 h 823336"/>
              <a:gd name="connsiteX5" fmla="*/ 847288 w 894178"/>
              <a:gd name="connsiteY5" fmla="*/ 0 h 823336"/>
              <a:gd name="connsiteX6" fmla="*/ 0 w 894178"/>
              <a:gd name="connsiteY6" fmla="*/ 406833 h 823336"/>
              <a:gd name="connsiteX7" fmla="*/ 716625 w 894178"/>
              <a:gd name="connsiteY7" fmla="*/ 823225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716625" y="823337"/>
                </a:moveTo>
                <a:cubicBezTo>
                  <a:pt x="721572" y="817827"/>
                  <a:pt x="728994" y="810855"/>
                  <a:pt x="735291" y="806470"/>
                </a:cubicBezTo>
                <a:cubicBezTo>
                  <a:pt x="769250" y="782969"/>
                  <a:pt x="804671" y="769812"/>
                  <a:pt x="856059" y="769812"/>
                </a:cubicBezTo>
                <a:lnTo>
                  <a:pt x="894178" y="769812"/>
                </a:lnTo>
                <a:lnTo>
                  <a:pt x="894178" y="0"/>
                </a:lnTo>
                <a:lnTo>
                  <a:pt x="847288" y="0"/>
                </a:lnTo>
                <a:cubicBezTo>
                  <a:pt x="684577" y="0"/>
                  <a:pt x="263688" y="44529"/>
                  <a:pt x="0" y="406833"/>
                </a:cubicBezTo>
                <a:lnTo>
                  <a:pt x="716625" y="82322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rgbClr val="D4C9C6"/>
            </a:solidFill>
            <a:prstDash val="solid"/>
            <a:miter/>
          </a:ln>
        </p:spPr>
        <p:txBody>
          <a:bodyPr rtlCol="0" anchor="ctr"/>
          <a:lstStyle/>
          <a:p>
            <a:pPr algn="r"/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are the key aspects of earthquakes, mountains and volcanoes?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64A4AE0-5411-67C8-EE4B-4CF48CD99B66}"/>
              </a:ext>
            </a:extLst>
          </p:cNvPr>
          <p:cNvSpPr/>
          <p:nvPr/>
        </p:nvSpPr>
        <p:spPr>
          <a:xfrm>
            <a:off x="5480605" y="2159679"/>
            <a:ext cx="894178" cy="823336"/>
          </a:xfrm>
          <a:custGeom>
            <a:avLst/>
            <a:gdLst>
              <a:gd name="connsiteX0" fmla="*/ 177554 w 894178"/>
              <a:gd name="connsiteY0" fmla="*/ 823337 h 823336"/>
              <a:gd name="connsiteX1" fmla="*/ 158888 w 894178"/>
              <a:gd name="connsiteY1" fmla="*/ 806470 h 823336"/>
              <a:gd name="connsiteX2" fmla="*/ 38120 w 894178"/>
              <a:gd name="connsiteY2" fmla="*/ 769812 h 823336"/>
              <a:gd name="connsiteX3" fmla="*/ 0 w 894178"/>
              <a:gd name="connsiteY3" fmla="*/ 769812 h 823336"/>
              <a:gd name="connsiteX4" fmla="*/ 0 w 894178"/>
              <a:gd name="connsiteY4" fmla="*/ 0 h 823336"/>
              <a:gd name="connsiteX5" fmla="*/ 46891 w 894178"/>
              <a:gd name="connsiteY5" fmla="*/ 0 h 823336"/>
              <a:gd name="connsiteX6" fmla="*/ 894179 w 894178"/>
              <a:gd name="connsiteY6" fmla="*/ 406833 h 823336"/>
              <a:gd name="connsiteX7" fmla="*/ 177554 w 894178"/>
              <a:gd name="connsiteY7" fmla="*/ 823224 h 82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78" h="823336">
                <a:moveTo>
                  <a:pt x="177554" y="823337"/>
                </a:moveTo>
                <a:cubicBezTo>
                  <a:pt x="172606" y="817827"/>
                  <a:pt x="165185" y="810855"/>
                  <a:pt x="158888" y="806470"/>
                </a:cubicBezTo>
                <a:cubicBezTo>
                  <a:pt x="124929" y="782969"/>
                  <a:pt x="89508" y="769812"/>
                  <a:pt x="38120" y="769812"/>
                </a:cubicBezTo>
                <a:lnTo>
                  <a:pt x="0" y="769812"/>
                </a:lnTo>
                <a:lnTo>
                  <a:pt x="0" y="0"/>
                </a:lnTo>
                <a:lnTo>
                  <a:pt x="46891" y="0"/>
                </a:lnTo>
                <a:cubicBezTo>
                  <a:pt x="209601" y="0"/>
                  <a:pt x="630490" y="44529"/>
                  <a:pt x="894179" y="406833"/>
                </a:cubicBezTo>
                <a:lnTo>
                  <a:pt x="177554" y="82322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232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sz="8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Where are the hot and cold areas of the world? What are they like?</a:t>
            </a:r>
          </a:p>
        </p:txBody>
      </p:sp>
    </p:spTree>
    <p:extLst>
      <p:ext uri="{BB962C8B-B14F-4D97-AF65-F5344CB8AC3E}">
        <p14:creationId xmlns:p14="http://schemas.microsoft.com/office/powerpoint/2010/main" val="214332262"/>
      </p:ext>
    </p:extLst>
  </p:cSld>
  <p:clrMapOvr>
    <a:masterClrMapping/>
  </p:clrMapOvr>
</p:sld>
</file>

<file path=ppt/theme/theme1.xml><?xml version="1.0" encoding="utf-8"?>
<a:theme xmlns:a="http://schemas.openxmlformats.org/drawingml/2006/main" name="Primary">
  <a:themeElements>
    <a:clrScheme name="United Curriculum Palette">
      <a:dk1>
        <a:sysClr val="windowText" lastClr="000000"/>
      </a:dk1>
      <a:lt1>
        <a:srgbClr val="FFFFFF"/>
      </a:lt1>
      <a:dk2>
        <a:srgbClr val="808080"/>
      </a:dk2>
      <a:lt2>
        <a:srgbClr val="E6E6E6"/>
      </a:lt2>
      <a:accent1>
        <a:srgbClr val="FFFFEF"/>
      </a:accent1>
      <a:accent2>
        <a:srgbClr val="4E83BE"/>
      </a:accent2>
      <a:accent3>
        <a:srgbClr val="D17E3F"/>
      </a:accent3>
      <a:accent4>
        <a:srgbClr val="8262A6"/>
      </a:accent4>
      <a:accent5>
        <a:srgbClr val="C35993"/>
      </a:accent5>
      <a:accent6>
        <a:srgbClr val="D55D5D"/>
      </a:accent6>
      <a:hlink>
        <a:srgbClr val="3E9C64"/>
      </a:hlink>
      <a:folHlink>
        <a:srgbClr val="C2AD30"/>
      </a:folHlink>
    </a:clrScheme>
    <a:fontScheme name="Primary">
      <a:majorFont>
        <a:latin typeface="United Curriculum"/>
        <a:ea typeface=""/>
        <a:cs typeface=""/>
      </a:majorFont>
      <a:minorFont>
        <a:latin typeface="United Curricul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B27ABF5B53B4C8A520BB72014BC20" ma:contentTypeVersion="18" ma:contentTypeDescription="Create a new document." ma:contentTypeScope="" ma:versionID="e9cd749f80850497ea2998148b3f97d4">
  <xsd:schema xmlns:xsd="http://www.w3.org/2001/XMLSchema" xmlns:xs="http://www.w3.org/2001/XMLSchema" xmlns:p="http://schemas.microsoft.com/office/2006/metadata/properties" xmlns:ns2="b36dee24-68ef-45c4-a92c-1fee0fb616a1" xmlns:ns3="c9db3969-71b0-4bad-a133-52bb6e34547a" targetNamespace="http://schemas.microsoft.com/office/2006/metadata/properties" ma:root="true" ma:fieldsID="9dda38a207d714d456b15e39731fc79e" ns2:_="" ns3:_="">
    <xsd:import namespace="b36dee24-68ef-45c4-a92c-1fee0fb616a1"/>
    <xsd:import namespace="c9db3969-71b0-4bad-a133-52bb6e345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dee24-68ef-45c4-a92c-1fee0fb616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a6e671c-0acf-4370-a239-7e2946f944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b3969-71b0-4bad-a133-52bb6e3454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88cbd7-ce5b-4a57-bf33-1375b96da1a6}" ma:internalName="TaxCatchAll" ma:showField="CatchAllData" ma:web="c9db3969-71b0-4bad-a133-52bb6e345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db3969-71b0-4bad-a133-52bb6e34547a">
      <UserInfo>
        <DisplayName>Mark Stephenson</DisplayName>
        <AccountId>31</AccountId>
        <AccountType/>
      </UserInfo>
      <UserInfo>
        <DisplayName>Jessica Quinn</DisplayName>
        <AccountId>345</AccountId>
        <AccountType/>
      </UserInfo>
      <UserInfo>
        <DisplayName>Jennie Murray</DisplayName>
        <AccountId>1246</AccountId>
        <AccountType/>
      </UserInfo>
      <UserInfo>
        <DisplayName>Charlie Cutler</DisplayName>
        <AccountId>30</AccountId>
        <AccountType/>
      </UserInfo>
    </SharedWithUsers>
    <TaxCatchAll xmlns="c9db3969-71b0-4bad-a133-52bb6e34547a" xsi:nil="true"/>
    <lcf76f155ced4ddcb4097134ff3c332f xmlns="b36dee24-68ef-45c4-a92c-1fee0fb616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63AED8-B1C5-4CDF-A82A-513DCC19D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6dee24-68ef-45c4-a92c-1fee0fb616a1"/>
    <ds:schemaRef ds:uri="c9db3969-71b0-4bad-a133-52bb6e345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20F8DA-C4FB-4450-BACC-F5A742E79B9F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c9db3969-71b0-4bad-a133-52bb6e34547a"/>
    <ds:schemaRef ds:uri="http://purl.org/dc/dcmitype/"/>
    <ds:schemaRef ds:uri="http://purl.org/dc/elements/1.1/"/>
    <ds:schemaRef ds:uri="b36dee24-68ef-45c4-a92c-1fee0fb616a1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338</Words>
  <Application>Microsoft Office PowerPoint</Application>
  <PresentationFormat>A4 Paper (210x297 mm)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 Rounded MT Bold</vt:lpstr>
      <vt:lpstr>Times New Roman</vt:lpstr>
      <vt:lpstr>Calibri Light</vt:lpstr>
      <vt:lpstr>ABeeZee</vt:lpstr>
      <vt:lpstr>Roboto</vt:lpstr>
      <vt:lpstr>United Curriculum</vt:lpstr>
      <vt:lpstr>Calibri</vt:lpstr>
      <vt:lpstr>Arial</vt:lpstr>
      <vt:lpstr>Primary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Emma Smith</cp:lastModifiedBy>
  <cp:revision>8</cp:revision>
  <dcterms:created xsi:type="dcterms:W3CDTF">2021-04-22T13:12:58Z</dcterms:created>
  <dcterms:modified xsi:type="dcterms:W3CDTF">2025-07-01T15:00:28Z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0x010100472B27ABF5B53B4C8A520BB72014BC20</vt:lpwstr>
  </property>
  <property fmtid="{D5CDD505-2E9C-101B-9397-08002B2CF9AE}" pid="3" name="MediaServiceImageTags">
    <vt:lpwstr/>
  </property>
</Properties>
</file>